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09" r:id="rId3"/>
    <p:sldId id="371" r:id="rId4"/>
    <p:sldId id="277" r:id="rId5"/>
    <p:sldId id="370" r:id="rId6"/>
    <p:sldId id="360" r:id="rId7"/>
    <p:sldId id="363" r:id="rId8"/>
    <p:sldId id="362" r:id="rId9"/>
    <p:sldId id="361" r:id="rId10"/>
    <p:sldId id="301" r:id="rId11"/>
    <p:sldId id="339" r:id="rId12"/>
    <p:sldId id="273" r:id="rId13"/>
    <p:sldId id="259" r:id="rId14"/>
    <p:sldId id="261" r:id="rId15"/>
    <p:sldId id="262" r:id="rId16"/>
    <p:sldId id="263" r:id="rId17"/>
    <p:sldId id="268" r:id="rId18"/>
    <p:sldId id="293" r:id="rId19"/>
    <p:sldId id="280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85 8355,'0'12'-2457,"0"-1"3897,0-8 1,1 4-1281,4-7 0,-2 0 0,7 0 0,2 0 0,4 0 0,4-5 0,2 0 74,4 1 0,1 2 1,1 2-1,3 0-80,2 0 1,-1 0 0,6 0-1,1 0 1,4 0 23,5 0 1,-4 0 0,5 0 0,-2 0-113,1 0 0,0 0 0,-5 0 0,1 0-70,3 0 1,-1 0 0,7 0-1,-1 0 60,-2 0 0,11 0 1,-3 0-1,3 0-22,-3 0 0,9 0 0,-5 0 0,5 0 31,-2 0 1,4 0 0,-7 0 0,-2-2-37,-2-3 0,4 3 0,2-4-51,0 4 1,-3 0 0,1-1 0,0-3-1,1 3 62,-3 0 0,4 2 0,2-4-80,-1 0 0,3 0 1,-4 5-1,0-2 1,3-2-1,-2-2 1,0 2-1,0 3 1,2 1-1,-1 0 1,0 0-1,3 0 1,-2 0 36,-3 0 0,4 0 0,-1 0 0,-1 0-60,-4 0 1,6-6 0,-8 0 0,4 3-13,-2 0 0,3 3 0,-1 0 1,1 0 57,-3 0 0,6 0 0,0 0 16,1 0 0,-3 0 0,3 0 0,-3 0 9,2 0 1,-3 0-1,-2 0 1,-1 0 0,-5 0 1,-2 0 0,7 0 1,-8 0-1,0 0-5,1 0 1,1 0 0,1 0 0,0 0-7,0 0 0,-5 0 0,1 0 0,1 0 0,1 0 1,0 0-1,-1 3 1,-1 0-17,0 3 0,-2 0 1,0-6-1,-2 0-38,-4 0 0,5 0 1,-2 0-1,-2 0 27,-3 0 1,0-2 0,0-2 0,-1-2 17,-4 3 0,2 0 1,-2 3 56,5 0 1,-3-1 0,1-3 0,-1-1 0,2 1-84,-4 2 1,1 2 0,-1 0 0,-5 0-97,-3 0 1,-2 0 0,-4 0-1,-1 0-202,-3 0 0,-1 0 0,-5 2-1223,1 3 1025,-6-3 1,-9 11-1,-12-7 149,-5-2 1,-6 5-1,-6 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9889 515 8355,'-7'0'276,"2"0"0,0-1 0,-2 0 0,5 1 0,4 4 570,5 1 0,0 7-743,3-3 1,4 2 0,0 2 0,5 3 39,2 0 1,3-1 0,5 4-60,1-1 1,-1-2 0,6 6 0,-2 0 0,2-1 0,1 0 0,2 2 0,-2 1 0,2-1-1,-3 2 124,4 4 1,0-5-152,-3-3 0,2 0 1,-2 6-106,1-1 1,-1-5 0,-1 0 0,-2-2 0,-2 1-315,-1-3 0,-3 1 0,-2-5 189,-3 0 0,-3 0 0,-1 0 0,-3-1 0,-3-1 10,-2-3 1,-3-4-1,-2 5 206,-1 1 1,-6-5 0,-3 1 0,-4-1 197,-4-1 0,-5 4 0,-4-3 0,0-1 13,-1 3 0,-3-5 0,1 5 0,-4 0-121,-2 1 0,-2-1 0,1 3 0,-1-2-62,-2 3 1,0-4 0,-3 2-89,-2 1 0,2-3 0,-2 1 0,2 1-84,0-2 1,2 5 0,-2-4-1,0 4 1,3 1-7,2 0 0,2 0 0,3 0 0,1 0-204,-1-1 1,4 2 0,0 0 0,1-2-75,3 0 1,-2-3 0,3 0 0,2 0-308,4-2 1,-3 5 0,4-5-348,1-1 0,3 6 970,2-9 0,5 8 0,-4-4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9851 515 8355,'-5'0'276,"0"0"0,3-1 0,-3 0 0,4 1 0,2 2 570,4 3 0,0 2-743,2-1 1,0 2 0,5 1 0,0 1 39,2 2 1,2-3 0,3 4-60,2-1 1,-1 0 0,4 2 0,-2 1 0,2-1 0,0 0 0,2 3 0,-2-2 0,1 2-1,-1-1 124,2 3 1,1-1-152,-2-4 0,0 0 1,0 3-106,-1 1 1,0-3 0,0-2 0,-2 1 0,-1 0-315,0-3 0,-3 2 0,-1-4 189,-3-2 0,0 3 0,-2-1 0,-2-2 0,-3 0 10,0 0 1,-2-5-1,-2 5 206,1-2 1,-6-1 0,-1 1 0,-4-3 197,-2 1 0,-3 4 0,-2-5 0,-1 1 13,0 1 0,-3-1 0,1 1 0,-3 1-121,-1 0 0,-1 0 0,0 1 0,1 0-62,-3 1 1,0-2 0,-2 1-89,-1 1 0,1-2 0,-1 1 0,2-1-84,-1 0 1,1 4 0,-1-4-1,0 4 1,4-1-7,0 1 0,1 0 0,2-2 0,0 3-204,0-2 1,4 2 0,-2-1 0,1-1-75,3 1 1,-1-4 0,0 1 0,3 0-308,2 0 1,-2 1 0,3-1-348,1-2 0,1 3 970,2-4 0,3 4 0,-2-2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9814 515 8355,'-2'0'276,"0"0"0,0-1 0,-1 0 0,3 1 0,0 2 570,3 3 0,-1 2-743,2 0 1,1 2 0,1-1 0,1 3 39,0 0 1,2-1 0,3 2-60,0 1 1,-2-1 0,4 2 0,-2 1 0,0-1 0,2 2 0,0 0 0,0 0 0,0 1-1,0-1 124,0 5 1,1-5-152,-1-1 0,-2-1 1,3 5-106,-2-1 1,2-3 0,-3 0 0,1-3 0,-2 2-315,1-2 0,-2 1 0,-1-5 189,0 1 0,-3 1 0,1-2 0,-2 0 0,0-1 10,0 0 1,-3-5-1,0 5 206,0 0 1,-3-4 0,-2 1 0,0 0 197,-1-2 0,-3 5 0,-1-5 0,-1 1 13,1 1 0,-2-1 0,0 2 0,-1-1-121,0 2 0,-2-1 0,1 2 0,0-3-62,-2 3 1,2 0 0,-3-2-89,1 2 0,-1-2 0,-1 1 0,3-1-84,-1 0 1,0 4 0,-1-4-1,1 4 1,2 0-7,0 1 0,0-2 0,0 0 0,3 1-204,-1 1 1,0-2 0,1 2 0,1-1-75,0-1 1,0-1 0,1-2 0,0 2-308,2-3 1,-1 5 0,2-4-348,0 0 0,1 2 970,0-5 0,3 6 0,-2-4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1017 2073 6717,'14'0'10,"0"0"0,-4 0 1,-2-3-1,0-2 1,0-6 1363,3-4 1,-5 3-426,-1 1-851,-3 8 1,3-3 0,-1 12 11,0 4 0,-1 6 0,0 1 68,2 0 0,-1-1 0,-4 0 0,0 2-20,0-1 0,0 5 0,0 0 1,0 1-1,0-1 52,0 1 0,-1 5 0,-2-4-276,-2 2 0,-1 1 0,2 3 0,-2-2 0,0 1 49,-1 3 1,-4 2 0,3 0 0,0-1-22,3 1 0,-1 0 0,1-1 0,0 1 19,-1 0 0,5 5 0,-4-1 0,3 2 98,2 2 0,-1-5 0,-3 5 1,0 2 35,0-2 1,1 2-1,0 3 1,-2-5-113,2-1 0,2 5 0,1-5 20,0 2 0,0-4 0,0 6 0,0 0 0,0 0 4,0-1 0,-2-1 0,-1 5-86,-2-3 0,-1-3 0,2 5 0,-2-1 0,0-2 83,-1-2 0,1 8 0,3-6 0,-4 3 30,-1-2 1,0 3-1,-3-2 1,2 0-56,-1 0 1,1 2-1,-1-3 1,1 1 0,-1 1-1,1-2 1,-1 2-1,3-1 1,0 1 0,0-4-1,-1 0 1,-1-1-68,-1-1 1,6 4 0,-4-4 41,1 1 0,-2-2 1,2 5-1,2-1 0,-4 0-14,2-5 0,4 2 0,-4-1 0,2-4-28,1 1 1,-3 1 0,4 2 0,-2-3 3,2-1 0,-3-3 0,1-1 1,0-2-54,-2-2 1,6-1 0,-3 2-1,0-1-59,-1 2 1,3-6 0,-6-2 0,0-3 17,0-1 1,3-1 0,-3-1-1,0-1-234,0-3 0,3 1 1,-4-6-54,-2 2 0,3-6 0,0 1-1112,1-8 1310,-4-5 0,3-22 0,-6-4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585 219 6965,'7'9'425,"-5"-1"1,3-10 100,-5-4 1,5 2-1,2-8-290,1 0 1,-4-1-1,4 0 1,0 4 0,0-1-151,3 1 1,4-1 0,2-3 0,4 2-7,1-3 1,2 5-1,5 1 1,-1-1-83,1 0 0,5-1 0,4-2 0,4 5 80,0-1 0,6 7 0,1-8 1,0 5-27,0-2 1,4 0 0,-5 6 0,1 0-78,1 0 1,4 0 0,-3 0 0,-1 0-24,-3 0 0,3 7 0,-3 2 85,0 1 0,-4 5 0,-1-3 0,-3 2 0,-2 3-26,-2 0 1,2-1-1,-2 2 1,-4 1 28,-1 3 0,-2-2 0,1 6 1,-2 1 99,-4-1 0,3-4 1,-6 7-113,3 0 1,-6 3-1,2 1 1,-3 3-1,-2 2 26,1 2 1,-3-2 0,-1-3 0,-3 3-6,-1 2 1,-2-1 0,-5-4-1,0 3 25,0 0 0,0 2 0,0-4 0,0 1-12,0 2 1,0 2 0,-2-3-71,-3 1 1,4 3 0,-6-6 0,2 5 0,-1 1 34,-2 0 0,-1-4 1,-6-4-33,1-1 1,-2 7 0,-3-1 0,-3-1 0,-1-3 3,-1-1 1,0-2-1,-5-3 1,1-1-54,-1 3 0,-6-2 0,-2 2 30,1-4 0,-5-3 0,3 1 1,-3 0-1,-2-3-33,0 2 0,0-6 1,-2 5-1,2-4 50,0-2 1,-3-1 0,8 0-1,-3-4 37,-2 0 1,5-7 0,0 5 90,-1-3 1,1 4-1,0-5 1,-2-2-1,-3-3-61,1-1 1,-5 0 0,10-1 103,-5-5 0,-1 2 0,2-5 0,2 0 0,1 1-30,4 1 1,-4-7 0,5 4 0,1-6-106,2 0 1,-4-1-1,1 1 1,2 2-75,1-3 0,1 4 1,-1-10-1,-2 4-37,-1 3 0,0-3 0,6 0 0,2-5 27,1 4 0,2-1 0,-4 0 0,4-3 82,1-1 0,1 2 0,2-5 1,-2-2-36,-2-3 0,5 7 1,-4-3 27,6-1 0,1-2 1,1-1-1,2 0 57,2 6 0,4-10 0,-3 2 0,2 0 0,2 0-47,3 1 0,1-2 1,0-4-126,0-4 1,6 2 0,4-4 0,3 1-1,2 1 7,5-1 1,2 1 0,7-7 0,4 0-8,-1 1 1,10-1 0,-1 0-1,5 2-8,-1 5 0,6-5 0,2 6 1,4-1-198,5-1 0,2 7 1,3 0-106,0 9 0,-7-1 1,3 7-1,-1 3 0,0 3-112,-2 6 0,-3 3 0,-3 8 0,-3 0-357,-1 0 1,-5 3 0,-7 0 826,-5 3 1,-2 6-1,-3-2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6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13106 420 8409,'7'-17'370,"7"1"1,-6-1-121,6 1 0,5-7 1,2 1-1,0 0 0,4 3 1,4 1-1,3-2-73,1-3 0,7 2 0,-2 3 1,3 1-1,3-2 0,2 1 1,3-1 55,3 5 1,-1 0-1,5 0 1,-2 0-102,-2 3 0,-2 8 0,5-6 0,-4 4 0,2 0-80,-3 1 0,0 4 1,-7 5-1,0 6-31,0 5 1,-1 1-1,-1 1 1,-3 2 24,-5 3 0,3 7 0,-3-2 1,-4 4 9,-3 2 1,-1-2 0,-6 4 0,-1 4 46,-2 5 1,-2-2 0,0 2 0,-1 2 77,-3 1 0,-5 2 0,-5 1 0,0-1-56,0 1 0,-5 0 0,-6-1 0,-9 0 24,-8 1 1,-2-3 0,-12-1-250,-6-2 1,0-5-1,-12 2 1,-2 0-1,0-5-230,-1-2 0,-6-3 1,4-4 136,-6-6 0,5 3 0,-1-3 0,1-1 0,2-2 92,7-2 1,0-1 0,5 1-1,-2-2-22,2-4 0,-2 3 0,6-9 1,3-1 146,0-3 1,-3-1 0,1 0 0,0-1 117,4-5 0,2-4 0,1-8 1,3-2-69,2-3 1,3-7 0,4 2-25,4-4 0,1-3 0,7-3 0,5-3 0,3-1-12,5-5 0,1-2 1,2-2 74,0 1 0,6-1 1,4 0-1,4 0 1,4-3-77,1-2 0,6-2 0,-2 1 0,4-3-230,2 0 1,6 1 0,3 4 0,4-1-109,1 2 0,4 3 1,0 7-1,1 5-185,1 3 0,-1 4 0,5 3 0,-4 8 67,1 2 0,-6 3 0,4 0 0,-5 6-321,0 3 1,-1 5 0,-2 4 335,-2 5 0,0 2 0,4 8 1</inkml:trace>
  <inkml:trace contextRef="#ctx0" brushRef="#br0" timeOffset="1">13305 622 6192,'13'7'895,"-3"-7"0,0-7 0,-5-9 0,0 1 0,-1 2 3673,1 1-5843,0 8 1028,2-3 0,-5 9 0,3 2 0,0 3 0,0 3-877,-1 3 1,3 2 0,1 1 8,1 1 1,3 1 0,0-4 1044,4-3 1,0 4-1,5-5 1</inkml:trace>
  <inkml:trace contextRef="#ctx0" brushRef="#br0" timeOffset="2">13918 572 8355,'7'9'1038,"1"-2"0,6-7-743,0 0 0,-4-1 0,-2-5 0,0-3 852,-1-1 1,-2-2-1742,4 5 0,-5 4 0,1 9 0,-5 5 0,-5 4 1,-4 1-1,-4 0-410,-1-5 0,-7 3 0,-1-4 1</inkml:trace>
  <inkml:trace contextRef="#ctx0" brushRef="#br0" timeOffset="3">14104 858 8355,'0'11'-87,"0"1"430,0-2 1,-2 0 0,-1-2-75,-2-1 1,-5-3 0,4 5-1,-2 1 1,-8-3-31,-1 0 0,-8 7 0,1-5 1,-3 1-126,-1 2 0,-11-6 0,0 4 0,0-1-150,-3 0 1,1-4-1,-2 7 1,2-1-248,3-2 0,-3 6 1,5-6-1,-3 3 178,1-1 1,7-2 0,-5 4-514,1-1 1,11-6 0,-3 3 0,3 1-1009,2-2 1464,4-4 1,-3 4 0,8-8 0</inkml:trace>
  <inkml:trace contextRef="#ctx0" brushRef="#br0" timeOffset="4">13690 387 7700,'8'11'-1639,"-2"-2"2769,1-1 1,-4-3-228,7-5 1,-7 2-746,2 5 0,-4-4 0,-1 8 0,0 2 0,0 2 45,0 1 1,0 8 0,-1-2 0,-3 0-105,0 2 1,-8-3 0,3 5 0,-2 0-405,1 0 0,-3-3 0,4 3 0,-2-1 82,1-6 0,-2 0 0,3 0 0,-3 2-270,2 2 0,3-7 0,3-4 0,-1 1-1518,2 2 1935,3 1 0,0-6 0,0-3 0</inkml:trace>
  <inkml:trace contextRef="#ctx0" brushRef="#br0" timeOffset="5">13448 1834 8355,'0'17'131,"0"-1"0,0 1 0,0 1 0,0-2 0,-2 1 0,-1 0 0,-2 1 0,-2 3 0,-2 4 0,1 1 0,-1 2 0,-1 0 1,3 0-1,-2 2 0,1 1 0,-1 3 513,2-1 1,-5 2 0,6-2 0,-2 0-610,-3 1 0,3 1 1,0 0-1,0 2 46,0 2 1,5 6 0,-3-5-45,-1-3 1,4 6-1,-5 0 1,2 2-1,1-2 1,0 0-15,1 0 0,-6-1 1,4 5-27,-2-2 1,0-2 0,-3 4 0,2-4-55,-3-3 1,0 8 0,-2-3 0,0 4 110,6 1 0,-6 1 0,5 0 0,-3-1-45,-3 0 1,3 1 0,0-1 0,3 0-49,-2 0 1,-7 1 0,-1 0 0,2-1-101,2 0 0,-1 1 0,2-1 1,1 0-182,-3-5 0,3 2 1,-1-9-1,-1 0 0,1-3 0,1-4 0,2 0-9,2-3 1,5-8-1,-2 3 1,1-4-1,1-3-159,0 1 1,4 0-1,5-1 210,5 2 0,2-4 0,1 0 1,-2-5 68,-1-1 0,5-2 0,8-6 1</inkml:trace>
  <inkml:trace contextRef="#ctx0" brushRef="#br0" timeOffset="6">13149 2541 8355,'21'6'44,"-2"-1"719,-2-1 912,-4-3-1508,-5-1 1,-3 9 0,-10 0 0,-6 1 0,-6 2-1,-5 2 1,-4 2 0,0 5 0,-6 1 0,-1-2 0,-2 1 73,3 2 0,-3-4-480,1 2 1,-3 0-1,4 0-233,1 1 1,2 0 0,1-5 169,0 1 0,8-2 1,4 1-1,3 0 1,7-1-250,0 1 1,4 1-1,6-2-680,2 0 1003,13-6 1,-3-2-1,13-8 1</inkml:trace>
  <inkml:trace contextRef="#ctx0" brushRef="#br0" timeOffset="7">13305 2608 8355,'14'10'259,"1"-5"1,-6-3 0,0-2 118,3 0 0,-5 0 1,3 0-166,2 0 1,-2 2 0,1 3 0,-1 5 66,1-1 0,2 11 0,1-2-313,0 1 0,2 7 0,2 0 0,1 2-1,-2 0 1,5 0 0,1 5 0,1 1-1,-2 0-77,-2-1 0,4-1 0,-4-2 1,1-4-568,0-1 0,-2 3 1,-3-5-1,1 2 2,2 0 0,1-2 319,-1 1 1,-3-6 0,5 6 0</inkml:trace>
  <inkml:trace contextRef="#ctx0" brushRef="#br0" timeOffset="8">12863 4830 8355,'2'15'2667,"2"-4"-2498,-2-4 0,5 0 0,-7 5 0,0 2 0,0 3 193,0 1 1,0 4 0,0 3-135,0 0 0,0 3 1,1 6-1,1 0 1,5 0-52,2-1 0,-1 7 0,6 1 0,-4 0-126,1 0 0,2 10 1,6-3-1,-1 2-169,-2 4 0,-2 0 0,0-3 0,1 2-136,-1 3 0,0-4 0,1 6 1,-1-2-570,0 0 1,1 0 0,4-4-1,-1 3-621,-1 1 1,0-6 1040,-4-5 0,2 0 0,-1 6 0</inkml:trace>
  <inkml:trace contextRef="#ctx0" brushRef="#br0" timeOffset="9">12734 4830 6962,'10'5'-1228,"0"0"2112,-7 1 0,5-6 467,-4 0 0,-2 3-1128,3 2 1,-5 4 0,-5 8-1,-3-1 73,-6 1 0,-2 7 1,-2-1-1,-5 2-154,1 0 1,-10 3 0,2 1-80,-5 3 1,2-4 0,-5 0 0,-2 2-1,1 1 141,1 3 0,-4-2 0,5-3-463,-4-1 0,-1 1 0,3 5 0,2-1 0,2-1-196,4-4 1,-5 2-1,5-5 1,4-1-115,7 0 1,4-1-1,3-7 1,2 1-96,1 0 0,9-1 1,1 0 530,8-5 1,11-4 0,3-7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7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1339 558 8355,'5'17'228,"0"-1"1,0-4 0,-5-1-1,0 3 1,0 0 0,-2 5 0,-1 2 23,-2 1 0,0 3 1,5-5-1,0 2-244,0-1 0,0 5 0,0-1 1,0 4-251,0-1 0,0-2 0,0 3 1,-1-5-175,-4-1 0,-1 2 0,-6 6-82,3-4 0,4-6 1,-2 3-1,-2-1-560,1-1 1058,6 0 0,-12 3 0,7 1 0</inkml:trace>
  <inkml:trace contextRef="#ctx0" brushRef="#br0" timeOffset="1">1524 777 8355,'10'6'-136,"0"-2"-8,-7 3 198,3-7 0,-1-7 82,0-5 1,6-1 0,-3 0 85,0 1 0,4 8 0,-2 0-3,3 1 1,1 3 0,0 0-241,1 0 0,-3 3 0,0 0 0,-3 4-265,1 3 1,-1 1 0,-2 6 0,0 0-276,-4 0 0,-2 1 0,-2 3 242,-4 1 0,-9 0 0,-8-5 0</inkml:trace>
  <inkml:trace contextRef="#ctx0" brushRef="#br0" timeOffset="2">827 676 8355,'-16'15'106,"3"-5"1,-1-1 163,-1-9 0,1 0 0,1-2 0,2-2 0,3-4 390,2-1 1,-4 4-220,5-7 0,1 1-177,4-6 1,0 6-244,0-1 1,4 7 0,3-5-1,1 3 1,5 4 0,2 0-1,5 3 1,-1 0 0,0 0-328,0 0 1,-1 3 0,-2 0 0,1 4-114,2 3 0,-1 2 0,-7 2 0,-3 0-101,-2-4 1,4 8 0,-5 4 0,0-2-352,1-1 0,-5-2 772,4 0 0,3 0 0,0 0 1</inkml:trace>
  <inkml:trace contextRef="#ctx0" brushRef="#br0" timeOffset="3">1668 1433 8355,'0'11'234,"0"1"-28,0-9 1,-2 7-1,-3-7 1,-5 4-1,-4 3 1,-5 1-1,-3 0 144,0 1 1,-5-6 0,4 3-1,-6 0-294,-4 1 1,-3-6 0,-3 6 0,-1-2 73,-4-5 1,2-1 0,-8-2-1,3 0-293,-1 0 1,-1 0 0,3 0-232,-1 0 1,-6 0 0,5 0 0,2 0-332,3 0 0,0 0 1,0 0 169,0 0 1,-7-7 0,0-2 0</inkml:trace>
  <inkml:trace contextRef="#ctx0" brushRef="#br0" timeOffset="4">827 2999 8355,'0'25'420,"-5"-6"1,-2-9 0,0-1 0,-5 0 0,0 2 0,-3 0 124,1 0 1,-5 2 0,0 8-375,1 1 1,1 3-1,-2-5 1,-4 2-1,0 1-46,-1 1 1,5-3 0,-4 5 0,-3 0-99,-1 0 1,-3 1-1,-2 3 1,-3-4 9,-1-2 0,-2 4 0,-3-3 0,1-2-205,3 2 0,-1 3 0,0-3 0,6-2-284,1 2 1,3 3 0,1-3-18,3 1 1,3-7 0,9 4 0,3-4 58,4-2 1,-2 0-1,4 0 1,5 0-1,8-3 1,5-2-1,6-6 1,2-5 102,7-1 1,5 0-1,8 0 1</inkml:trace>
  <inkml:trace contextRef="#ctx0" brushRef="#br0" timeOffset="5">1069 3199 8355,'5'12'-819,"0"-3"896,4-2 0,-4-1 0,4-6 0,2 0 0,1 0 0,3 0 538,-1 0 1,5 6 0,0 1-1,0 1-449,2 0 0,0 4 0,3 0 0,0 2 69,2 4 1,1-1 0,1-1 0,1 1-37,0 0 0,-2 2 0,4 0 0,0 5-24,3-4 1,-1 4 0,-4-1 0,4-3-135,1-1 0,-1 3 0,-5 1-225,0-2 0,-1-2 0,-1-5 0,-5 0 0,0-4-99,-4 3 1,4 1 0,-2-1-1,-1-2-632,-3 2 1,0-4 0,-1 3 0,0 0-881,1 4 1681,-1 0 1,0-6 0,1-3 0</inkml:trace>
  <inkml:trace contextRef="#ctx0" brushRef="#br0" timeOffset="6">541 5875 8355,'0'25'-174,"0"-12"0,-1 1 358,-4-5 1,2 3-1,-7-5 1,-3 2 280,-4 5 0,1-5 1,-5 3-297,1 0 0,-2 4 0,-7 0 1,1 1 1,-1 1 1,1-2 0,-3 3 0,0 0-1,-4 5 1,0-2 0,-1 2 0,-1 3-1,-1 1 1,0-1 0,2 1 51,0-1 1,2 5 0,3-6 0,-3 2 0,2-2-402,2-2 1,4 5 0,2-5 0,5 0-223,3 1 1,-3-3 0,1-6 0,4 0-658,3-6 0,8 5 510,-2-3 1,5 2-1,5-4 1,6-4-126,6-4 0,3-4 636,4-4 1,9-11-1,-2-9 1</inkml:trace>
  <inkml:trace contextRef="#ctx0" brushRef="#br0" timeOffset="7">712 6128 8355,'14'25'104,"1"-6"0,-1-9 323,0-3 1,1 1 0,-1-4 0,-1 3-23,3 2 0,3 1 0,0 2 0,2 2-181,0 4 0,-1-1 1,-2 7-1,1-1-88,-2-1 0,4 6 1,0-3-1,-1 0-57,1 6 0,-1-1 0,-2 0 0,2-2-166,3 2 0,-4-1 0,3 2 0,0-3-150,0 1 1,-5 1-1,4 0 1,-2-2-346,0 3 1,0-6 0,-5 1-56,1-1 1,1 4 0,1-2 0,2 1-14,-1 0 0,3-6 1,3 5 552,3-3 1,1 6-1,1-4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8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6050 3678 8355,'0'10'322,"0"-3"0,6-7 0,4 0-161,2 0 0,3 0 0,-1 2 0,0 1-47,1 4 0,-1 3 0,1-3 0,2 2-50,2 5 0,5 1 0,-3 2 0,0 0 79,-1-1 0,6 7 1,-2-2-1,3 3 93,1 0 0,-4-3 1,-1 5-1,1 0-33,-2 0 1,4-3 0,-6 3-247,3-1 1,-6-2 0,1-2 0,-7 1 0,-3 1 0,-1-1 0,-3 0 0,-3-1 0,-1-2 0,0-3-355,0 1 1,-8 6 0,-4-2 324,-7-6 1,-5 1-1,0-5 1,-5 3 24,-4-3 0,4 1 1,-7-3-1,3-2-63,0 0 0,-1 5 1,6-5-1,1 2-161,3 4 1,3-4 0,8 3-254,-1 1 0,0 2 0,4 2-225,0-1 1,6 1 78,-1 0 670,-2-1 0,-1 2 0,-6-1 0</inkml:trace>
  <inkml:trace contextRef="#ctx0" brushRef="#br0" timeOffset="1">3868 4031 6307,'10'0'-287,"-1"0"1,-6 2 286,2 4 0,-5-5 0,-3 7 458,-2-1 28,-1-4 57,6 4-343,0-7 0,3 0 0,2 0-120,4 0 0,4 0 0,0 0-4,3 0 0,-3 0 1,1 0-1,2 0 0,2 0-11,1 0 1,6 5-1,-1 2 1,2-4-34,-3-2 1,6-1 0,-3 0 0,7 0 11,-2 0 1,4 0 0,-2 0-1,1 0-18,1 0 0,-1 0 0,6 0 0,-2 0-24,2 0 1,-5 0 0,3 0 0,2 0-10,-5 0 0,10 0 0,-5 0 1,-1 0 4,3 0 1,-1 0 0,1 0 0,1 0 109,0 0 1,-1 0 0,3 0-66,2 0 1,-2 0-1,3 0 1,-5 0 0,0 0 18,0 0 1,-5 0-1,1 0-163,-1 0 0,0 0 1,0 0-1,1 0 1,1 0 45,-2 0 0,8 0 0,-5 3 0,0 0 40,-1 3 0,-4 0 1,3-6-1,-1 0-44,-4 0 0,-1 0 1,-4 0-1,-1 0-55,1 0 0,-2 0 0,-2 0 0,-3 0-223,-2 0 1,0 0 0,-5 0-203,-2 0-155,1 0 599,-6-8 1,5-2-1,-5-6 1</inkml:trace>
  <inkml:trace contextRef="#ctx0" brushRef="#br0" timeOffset="2">5009 5326 8355,'-8'0'-1820,"2"8"2289,6-6 286,0 6 1,-2-8 256,-3 0-366,4 0-421,-12 0 1,10 0-55,-7 0-135,7 0 0,8 1 0,9 2 64,2 3 0,6 3 1,2-5-104,3 8 0,1-2 1,1 0-1,1 4-21,3 0 1,-1-2 0,5-1-1,-1 1 1,-2 4 0,1 1-1,-3 0 1,-2-1 0,-1 2 0,0-4-1,-3-1 1,-2-1-673,-5 0 625,-3-5 1,-4 9 0,0-7-1,-5 3-83,0-1 1,-2 0 0,-7 6 143,-3 0 1,-3-6 0,-6 1 0,-2-2 185,-3-1 0,1 7 0,-4-6 0,-4 6-17,-1 0 0,-6-4 1,-2-1-121,-2 3 1,4 0 0,-6 3 0,1-3 0,3 0-8,1-3 1,1 1 0,3 4-1,2 1 1,3-2-189,4-3 0,-3 2 0,8-2 26,-3 3 1,0-4 0,6 0 0,2-1-373,1 0 1,1 5-176,-6-4 1,3 4-750,2 3 1305,-2-1 1,4-1 0,-6 0 0</inkml:trace>
  <inkml:trace contextRef="#ctx0" brushRef="#br0" timeOffset="3">5137 5461 8355,'0'-16'-1311,"-14"-2"1</inkml:trace>
  <inkml:trace contextRef="#ctx0" brushRef="#br0" timeOffset="4">3854 5663 8355,'-7'10'-583,"6"-3"959,-5-7 460,6 0-985,0 0 1,1 5 239,4 2 0,3-2 0,6-5-42,-1 0 1,3 0 0,-2 0 0,-1 0 31,3 0 1,2 0 0,3 2 0,1 1 16,3 3 0,2 0 1,2-6-43,0 0 1,4 0 0,1 0 0,1 0 0,2 0 27,-1 0 1,3 0 0,3 0-81,1 0 0,-4 0 0,3 0 1,2 0-1,1 0 4,-2 0 1,5-3 0,0 0 0,-2-3-38,-1 3 0,-5 1 1,0 2-1,-2 0-71,2 0 0,-5-2 0,-3-1 0,-1-4-133,-3 4 1,-6 1-1,-3 2 1,-3 0-1296,-1 0 1114,-1 0 0,-6-2 204,-3-3 0,-4-5 0,-1-7 0</inkml:trace>
  <inkml:trace contextRef="#ctx0" brushRef="#br0" timeOffset="5">7376 2164 7536,'-15'8'-1737,"6"0"3925,-1-8 441,7 0-2574,-3 0 0,8 0 0,2 0-61,6 0 0,2 0 0,4 0 0,3 2 0,5 3 144,3-1 1,4 10 0,1-3-166,6 4 1,8 2-1,4-1 1,-2 1 0,4 0 95,-2-1 1,2 8 0,4 0 0,-3 0 94,0 1 0,-1 2 0,6-3 0,-3 1-130,-3 0 1,2 2 0,-6-3-1,-4 1 1,-3 1 0,-5-1 0,-2-2-1,-6-2 1,-4-2 0,-5-2-1,-4 1 1,-6 3 0,-1 2-323,-1-3 1,-3-2 229,1-1 1,-5 1 0,-5-2 0,-4 0-1,-6 2 48,-4-1 1,-3-1 0,-8 1 0,-4 0 186,-4-1 1,-5-4 0,-2-1 0,-3 3-148,2 0 0,1 1 0,2-2 1,2-1-100,-2 1 1,1 0-1,2 0 1,2-1-107,-2 0 1,6-3 0,1 2-1,3 1 0,1-3 0,6 4 1,1-5-1,1 0-380,4-1 1,1 4-1,3-4 1,2 0-113,1 2 0,6-2 35,-6-2 1,1 2 597,-6 5 1,1 4-1,0-7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8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9955 517 8355,'-10'0'276,"0"0"0,3-3 0,-3 2 0,7 1 0,6 5 570,7 3 0,2 6-743,3-2 1,5 3 0,4 1 0,5 3 39,4 4 1,3-5 0,8 7-60,4-1 1,-3-3 0,8 7 0,-1 0 0,2-1 0,2 1 0,2 3 0,-1-2 0,1 3-1,-3 0 124,3 4 1,3-4-152,-4-4 0,-1-1 1,2 6-106,-1 2 1,-1-7 0,-3-2 0,-2-1 0,-2 1-315,-3-3 0,-3 0 0,-6-6 189,-3-1 0,-4 2 0,-3-2 0,-4-1 0,-4-1 10,-2-4 1,-8-4-1,-2 6 206,0 0 1,-9-5 0,-7 0 0,-6-1 197,-4 0 0,-7 6 0,-9-7 0,0 0 13,0 4 0,-4-6 0,-1 6 0,-4 1-121,-4-1 0,-4 1 0,3 3 0,-2-3-62,-3 3 1,-1-3 0,-3 1-89,-4 2 0,3-3 0,-2 0 0,2 2-84,1-3 1,0 7 0,0-6-1,-1 6 1,6 0-7,1 1 0,4 0 0,6-1 0,-1 2-204,0-2 1,5 1 0,2 1 0,1-2-75,3 0 1,-1-4 0,4-1 0,3 0-308,4-1 1,-2 5 0,5-6-348,2 0 0,5 5 970,3-9 0,6 9 0,-4-5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9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3896 2671 6307,'-14'0'838,"5"0"699,-1 0-1210,7 0 1,-2-6-348,10 1 1,3 0 0,6 5-8,0 0 1,1 0-1,1 0 1,1 0-26,2 0 0,2 0 1,-2 0-1,3 0 53,0 0 0,5 0 0,-3 0 0,3 0 33,2 0 0,0 0 0,4 0 48,-1 0 1,8 0-1,-2 0 1,3 0 13,2 0 0,1 0 1,2 0-1,4 0 1,0 0 22,4 0 0,0 0 0,0 0 0,-3 0-52,4 0 0,0 0 0,1 0 0,-2 0-38,-2 0 1,1-2-1,3-2 1,0-2-24,-5 2 0,5 4 0,-3 0 0,1 0 27,5 0 1,-8 0 0,3 0 0,2 0 79,-1 0 1,10 0 0,-6 0 0,1 0 1,-2 0 0,6 0 0,-8 0-93,1 0 0,-2 0 0,3 0 0,-3 0 7,-1 0 0,0 0 0,2 4 0,-2 2 0,-4-2-85,0-2 1,-3-2 0,-2 0-1,1 0 1,2 0 0,-2 0 0,2 0-308,0 0 357,5 0 1,-6 0 0,3 0 0,-1 0-26,-2 0 1,2 0-1,-2 0 1,-1 0 64,-2 0 1,-1 0-1,-1 0 1,1 0-8,-6 0 0,9 0 0,-3 0 0,-1 0-87,-2 0 0,1 0 0,-4 0 52,-1 0 0,4 0 0,-6-2 1,-4-2-1,1-2 0,-2 2 1,-3 4-1,0 0-508,-2 0 293,-7 0 0,-2 0 0,-4 0-1060,0 0 805,-5 0 1,-6 0-1,-9 0 1,-5 0 242,1 0 1,-8-9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4T17:53:57.0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9953 507 8355,'-11'0'276,"1"0"0,3-3 0,-1 2 0,4 1 0,8 4 570,4 3 0,4 7-743,4-4 1,3 4 0,4 1 0,6 2 39,3 4 1,4-5 0,7 8-60,4-3 1,-2-3 0,7 8 0,0 0 0,1-1 0,1 1 0,4 2 0,-2-1 0,1 1-1,-4 2 124,5 3 1,2-4-152,-4-4 0,-1 1 1,2 4-106,-1 2 1,-1-6 0,-1-3 0,-5 1 0,-1-2-315,-3-1 0,-3 1 0,-5-8 189,-4 2 0,-3 0 0,-4-1 0,-2-1 0,-5-2 10,-4-3 1,-6-4-1,-1 7 206,-1 0 1,-9-6 0,-7 1 0,-6-3 197,-3 3 0,-9 3 0,-7-6 0,-1 1 13,1 2 0,-4-3 0,-2 4 0,-3 1-121,-4 0 0,-3-1 0,0 3 0,0 0-62,-3 1 1,-1-4 0,-4 3-89,-2 0 0,2-1 0,-3-1 0,3 2-84,1-3 1,1 6 0,-2-5-1,0 5 1,5 2-7,3 0 0,3-1 0,5 0 0,1 1-204,-2-1 1,6-1 0,1 3 0,1-2-75,4 0 1,-2-4 0,4-1 0,3 0-308,5-1 1,-3 4 0,6-3-348,1-3 0,6 6 970,2-8 0,6 7 0,-4-3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14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3950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7310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6730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3010DE-D631-0042-8230-89D985FDA49A}" type="slidenum">
              <a:rPr lang="de-DE" altLang="x-none"/>
              <a:pPr/>
              <a:t>11</a:t>
            </a:fld>
            <a:endParaRPr lang="de-DE" altLang="x-none"/>
          </a:p>
        </p:txBody>
      </p:sp>
      <p:sp>
        <p:nvSpPr>
          <p:cNvPr id="358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812800"/>
            <a:ext cx="5256213" cy="3941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59817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8032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6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1569507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3345420" y="3886200"/>
            <a:ext cx="2478618" cy="175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>
                <a:solidFill>
                  <a:srgbClr val="7F7F7F"/>
                </a:solidFill>
              </a:defRPr>
            </a:lvl1pPr>
            <a:lvl2pPr>
              <a:lnSpc>
                <a:spcPct val="80000"/>
              </a:lnSpc>
              <a:buFontTx/>
              <a:defRPr>
                <a:solidFill>
                  <a:srgbClr val="7F7F7F"/>
                </a:solidFill>
              </a:defRPr>
            </a:lvl2pPr>
            <a:lvl3pPr>
              <a:lnSpc>
                <a:spcPct val="80000"/>
              </a:lnSpc>
              <a:buFontTx/>
              <a:defRPr>
                <a:solidFill>
                  <a:srgbClr val="7F7F7F"/>
                </a:solidFill>
              </a:defRPr>
            </a:lvl3pPr>
            <a:lvl4pPr>
              <a:lnSpc>
                <a:spcPct val="80000"/>
              </a:lnSpc>
              <a:buFontTx/>
              <a:defRPr>
                <a:solidFill>
                  <a:srgbClr val="7F7F7F"/>
                </a:solidFill>
              </a:defRPr>
            </a:lvl4pPr>
            <a:lvl5pPr>
              <a:lnSpc>
                <a:spcPct val="80000"/>
              </a:lnSpc>
              <a:buFontTx/>
              <a:defRPr>
                <a:solidFill>
                  <a:srgbClr val="7F7F7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5" name="image2.jpeg" descr="Georg Fraberger Manuel Ferrigato-IMS (2).jpg"/>
          <p:cNvPicPr>
            <a:picLocks noChangeAspect="1"/>
          </p:cNvPicPr>
          <p:nvPr/>
        </p:nvPicPr>
        <p:blipFill>
          <a:blip r:embed="rId3" cstate="print">
            <a:extLst/>
          </a:blip>
          <a:srcRect l="5327" r="5326"/>
          <a:stretch>
            <a:fillRect/>
          </a:stretch>
        </p:blipFill>
        <p:spPr>
          <a:xfrm>
            <a:off x="802212" y="3886200"/>
            <a:ext cx="2344244" cy="17526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Fraberg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298100" cy="11432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304800" marR="0" lvl="0" indent="25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3900" marR="0" lvl="1" indent="25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0300" marR="0" lvl="2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74800" marR="0" lvl="3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066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87600" marR="0" lvl="5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06700" marR="0" lvl="6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25800" marR="0" lvl="7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44900" marR="0" lvl="8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422820" y="6404292"/>
            <a:ext cx="264000" cy="269200"/>
          </a:xfrm>
          <a:prstGeom prst="rect">
            <a:avLst/>
          </a:prstGeom>
          <a:noFill/>
          <a:ln>
            <a:noFill/>
          </a:ln>
        </p:spPr>
        <p:txBody>
          <a:bodyPr lIns="41900" tIns="41900" rIns="41900" bIns="419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de" sz="1100" smtClean="0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</a:pPr>
              <a:t>‹Nr.›</a:t>
            </a:fld>
            <a:endParaRPr lang="de"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8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98115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98115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98115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98115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1.png" descr="Logo_4c_RZ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98115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_4c_RZ.png"/>
          <p:cNvPicPr>
            <a:picLocks noChangeAspect="1"/>
          </p:cNvPicPr>
          <p:nvPr/>
        </p:nvPicPr>
        <p:blipFill>
          <a:blip r:embed="rId13" cstate="print">
            <a:extLst/>
          </a:blip>
          <a:srcRect l="10929" t="13330" r="11410" b="11749"/>
          <a:stretch>
            <a:fillRect/>
          </a:stretch>
        </p:blipFill>
        <p:spPr>
          <a:xfrm>
            <a:off x="7823172" y="246129"/>
            <a:ext cx="942693" cy="9094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18" Type="http://schemas.openxmlformats.org/officeDocument/2006/relationships/customXml" Target="../ink/ink9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24" Type="http://schemas.openxmlformats.org/officeDocument/2006/relationships/customXml" Target="../ink/ink12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customXml" Target="../ink/ink5.xml"/><Relationship Id="rId19" Type="http://schemas.openxmlformats.org/officeDocument/2006/relationships/image" Target="../media/image19.png"/><Relationship Id="rId4" Type="http://schemas.openxmlformats.org/officeDocument/2006/relationships/customXml" Target="../ink/ink2.xml"/><Relationship Id="rId9" Type="http://schemas.openxmlformats.org/officeDocument/2006/relationships/image" Target="../media/image1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aberger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35226" y="25754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AT" sz="3600" dirty="0"/>
              <a:t>Von der Scham zur Menschlichkeit</a:t>
            </a:r>
            <a:endParaRPr sz="3600" dirty="0"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6388504" y="4562061"/>
            <a:ext cx="2478619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2627">
              <a:lnSpc>
                <a:spcPct val="90000"/>
              </a:lnSpc>
              <a:spcBef>
                <a:spcPts val="200"/>
              </a:spcBef>
              <a:defRPr sz="1089" b="1"/>
            </a:pPr>
            <a:r>
              <a:rPr sz="1800" dirty="0">
                <a:solidFill>
                  <a:schemeClr val="tx1"/>
                </a:solidFill>
              </a:rPr>
              <a:t>Georg Fraberger</a:t>
            </a:r>
          </a:p>
          <a:p>
            <a:pPr defTabSz="452627">
              <a:lnSpc>
                <a:spcPct val="90000"/>
              </a:lnSpc>
              <a:spcBef>
                <a:spcPts val="200"/>
              </a:spcBef>
              <a:defRPr sz="989" b="1"/>
            </a:pPr>
            <a:r>
              <a:rPr lang="de-DE" sz="1600" dirty="0">
                <a:solidFill>
                  <a:schemeClr val="tx1"/>
                </a:solidFill>
              </a:rPr>
              <a:t>Psychologe, Autor</a:t>
            </a:r>
            <a:endParaRPr sz="1600" dirty="0">
              <a:solidFill>
                <a:schemeClr val="tx1"/>
              </a:solidFill>
            </a:endParaRPr>
          </a:p>
          <a:p>
            <a:pPr defTabSz="452627">
              <a:lnSpc>
                <a:spcPct val="90000"/>
              </a:lnSpc>
              <a:spcBef>
                <a:spcPts val="500"/>
              </a:spcBef>
              <a:defRPr sz="1089"/>
            </a:pPr>
            <a:endParaRPr sz="1600" dirty="0">
              <a:solidFill>
                <a:schemeClr val="tx1"/>
              </a:solidFill>
            </a:endParaRPr>
          </a:p>
          <a:p>
            <a:pPr defTabSz="452627">
              <a:lnSpc>
                <a:spcPct val="90000"/>
              </a:lnSpc>
              <a:spcBef>
                <a:spcPts val="200"/>
              </a:spcBef>
              <a:defRPr sz="989"/>
            </a:pPr>
            <a:r>
              <a:rPr sz="1600" dirty="0">
                <a:solidFill>
                  <a:schemeClr val="tx1"/>
                </a:solidFill>
              </a:rPr>
              <a:t>T: +43.6991.0187061</a:t>
            </a:r>
          </a:p>
          <a:p>
            <a:pPr defTabSz="452627">
              <a:lnSpc>
                <a:spcPct val="90000"/>
              </a:lnSpc>
              <a:spcBef>
                <a:spcPts val="200"/>
              </a:spcBef>
              <a:defRPr sz="989"/>
            </a:pPr>
            <a:r>
              <a:rPr sz="1600" dirty="0">
                <a:solidFill>
                  <a:schemeClr val="tx1"/>
                </a:solidFill>
              </a:rPr>
              <a:t>E: </a:t>
            </a:r>
            <a:r>
              <a:rPr sz="1600" dirty="0" err="1">
                <a:solidFill>
                  <a:schemeClr val="tx1"/>
                </a:solidFill>
              </a:rPr>
              <a:t>georg@fraberger</a:t>
            </a:r>
            <a:r>
              <a:rPr sz="1600" dirty="0">
                <a:solidFill>
                  <a:schemeClr val="tx1"/>
                </a:solidFill>
              </a:rPr>
              <a:t>.</a:t>
            </a:r>
            <a:r>
              <a:rPr lang="de-DE" sz="1600" dirty="0" err="1">
                <a:solidFill>
                  <a:schemeClr val="tx1"/>
                </a:solidFill>
              </a:rPr>
              <a:t>eu</a:t>
            </a:r>
            <a:endParaRPr sz="1600" dirty="0">
              <a:solidFill>
                <a:schemeClr val="tx1"/>
              </a:solidFill>
            </a:endParaRPr>
          </a:p>
          <a:p>
            <a:pPr defTabSz="452627">
              <a:lnSpc>
                <a:spcPct val="90000"/>
              </a:lnSpc>
              <a:spcBef>
                <a:spcPts val="200"/>
              </a:spcBef>
              <a:defRPr sz="989"/>
            </a:pPr>
            <a:r>
              <a:rPr sz="1600" dirty="0">
                <a:solidFill>
                  <a:schemeClr val="tx1"/>
                </a:solidFill>
              </a:rPr>
              <a:t>www.</a:t>
            </a:r>
            <a:r>
              <a:rPr lang="de-DE" sz="1600" dirty="0" err="1">
                <a:solidFill>
                  <a:schemeClr val="tx1"/>
                </a:solidFill>
              </a:rPr>
              <a:t>fraberger.eu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ABAA1B4-3FBE-0E4C-A80F-927AE6E265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60" y="2093844"/>
            <a:ext cx="6322244" cy="42208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582715" y="2018289"/>
            <a:ext cx="7918200" cy="2654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de" sz="2800"/>
              <a:t>Autorität erlaubt, in dem sie verhindert.</a:t>
            </a:r>
          </a:p>
          <a:p>
            <a:pPr algn="ctr">
              <a:buClr>
                <a:srgbClr val="000000"/>
              </a:buClr>
            </a:pPr>
            <a:endParaRPr sz="2800"/>
          </a:p>
          <a:p>
            <a:pPr algn="ctr">
              <a:buClr>
                <a:srgbClr val="000000"/>
              </a:buClr>
              <a:buSzPct val="25000"/>
            </a:pPr>
            <a:r>
              <a:rPr lang="de" sz="2800" i="1"/>
              <a:t>“Gehorsam als Möglichkeit Freiheit zu erlangen 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de" sz="2800" i="1"/>
              <a:t>und eigene Fähigkeiten erkennen zu können.”</a:t>
            </a:r>
            <a:r>
              <a:rPr lang="de" sz="2800"/>
              <a:t>  (Robert Damien 2013) </a:t>
            </a:r>
          </a:p>
          <a:p>
            <a:pPr algn="ctr">
              <a:buClr>
                <a:srgbClr val="000000"/>
              </a:buClr>
            </a:pPr>
            <a:endParaRPr sz="2800"/>
          </a:p>
          <a:p>
            <a:pPr algn="ctr">
              <a:buClr>
                <a:srgbClr val="000000"/>
              </a:buClr>
              <a:buSzPct val="25000"/>
            </a:pPr>
            <a:r>
              <a:rPr lang="de" sz="2800" b="1"/>
              <a:t>Entscheidend ist Wissen.</a:t>
            </a:r>
          </a:p>
        </p:txBody>
      </p:sp>
    </p:spTree>
    <p:extLst>
      <p:ext uri="{BB962C8B-B14F-4D97-AF65-F5344CB8AC3E}">
        <p14:creationId xmlns:p14="http://schemas.microsoft.com/office/powerpoint/2010/main" xmlns="" val="159059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86613" y="788216"/>
            <a:ext cx="6775371" cy="28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35" tIns="30617" rIns="61235" bIns="3061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AT" altLang="x-none" sz="1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Zitiert nach </a:t>
            </a:r>
            <a:r>
              <a:rPr lang="de-AT" altLang="x-none" sz="1000" i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http://powikb.po.funpic.de/Die%20postmoderne%20Gesellschaft.html </a:t>
            </a:r>
            <a:r>
              <a:rPr lang="de-AT" altLang="x-none" sz="1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von Erich </a:t>
            </a:r>
            <a:r>
              <a:rPr lang="de-AT" altLang="x-none" sz="1000" dirty="0" err="1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Hamberger</a:t>
            </a:r>
            <a:endParaRPr lang="de-AT" altLang="x-none" sz="1000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135"/>
            <a:ext cx="8120806" cy="573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60118" y="197705"/>
            <a:ext cx="4659744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Calibri"/>
              </a:rPr>
              <a:t>Neue Werte </a:t>
            </a:r>
            <a:r>
              <a:rPr kumimoji="0" lang="mr-IN" sz="2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Calibri"/>
              </a:rPr>
              <a:t>–</a:t>
            </a:r>
            <a:r>
              <a:rPr kumimoji="0" lang="de-DE" sz="2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Calibri"/>
              </a:rPr>
              <a:t> neuer Stress?</a:t>
            </a:r>
          </a:p>
        </p:txBody>
      </p:sp>
    </p:spTree>
    <p:extLst>
      <p:ext uri="{BB962C8B-B14F-4D97-AF65-F5344CB8AC3E}">
        <p14:creationId xmlns:p14="http://schemas.microsoft.com/office/powerpoint/2010/main" xmlns="" val="3040416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Was ist Trauerarbeit?</a:t>
            </a:r>
            <a:endParaRPr lang="de-AT">
              <a:cs typeface="+mj-cs"/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n-cs"/>
              </a:rPr>
              <a:t>Der Begriff „Trauerarbeit“ geht auf Freud zurück</a:t>
            </a:r>
          </a:p>
          <a:p>
            <a:pPr eaLnBrk="1" hangingPunct="1">
              <a:defRPr/>
            </a:pPr>
            <a:r>
              <a:rPr lang="de-DE">
                <a:cs typeface="+mn-cs"/>
              </a:rPr>
              <a:t>Bewältigung von Verlust erfordert Trauerarbeit</a:t>
            </a:r>
          </a:p>
          <a:p>
            <a:pPr eaLnBrk="1" hangingPunct="1">
              <a:defRPr/>
            </a:pPr>
            <a:r>
              <a:rPr lang="de-DE">
                <a:cs typeface="+mn-cs"/>
              </a:rPr>
              <a:t>Trauerarbeit ist eine natürliche und notwendige Übergangsreaktion auf ein Verlusterlebnis</a:t>
            </a:r>
          </a:p>
        </p:txBody>
      </p:sp>
    </p:spTree>
    <p:extLst>
      <p:ext uri="{BB962C8B-B14F-4D97-AF65-F5344CB8AC3E}">
        <p14:creationId xmlns:p14="http://schemas.microsoft.com/office/powerpoint/2010/main" xmlns="" val="335881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8116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rPr lang="de-DE" dirty="0"/>
              <a:t>Freiheit</a:t>
            </a:r>
            <a:r>
              <a:rPr dirty="0"/>
              <a:t> </a:t>
            </a:r>
            <a:r>
              <a:rPr dirty="0" err="1"/>
              <a:t>trotz</a:t>
            </a:r>
            <a:r>
              <a:rPr dirty="0"/>
              <a:t> </a:t>
            </a:r>
            <a:r>
              <a:rPr dirty="0" err="1"/>
              <a:t>Abhängigkeit</a:t>
            </a:r>
            <a:endParaRPr dirty="0"/>
          </a:p>
        </p:txBody>
      </p:sp>
      <p:pic>
        <p:nvPicPr>
          <p:cNvPr id="136" name="image3.jpeg" descr="IMG_2723 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5814" t="25483" r="15634" b="2289"/>
          <a:stretch>
            <a:fillRect/>
          </a:stretch>
        </p:blipFill>
        <p:spPr>
          <a:xfrm>
            <a:off x="4061731" y="1223970"/>
            <a:ext cx="4552182" cy="5581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8116" cy="1143001"/>
          </a:xfrm>
          <a:prstGeom prst="rect">
            <a:avLst/>
          </a:prstGeom>
        </p:spPr>
        <p:txBody>
          <a:bodyPr/>
          <a:lstStyle/>
          <a:p>
            <a:r>
              <a:t>Was ist der Mensch?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rPr lang="de-DE" dirty="0"/>
              <a:t>Mangelnde </a:t>
            </a:r>
            <a:r>
              <a:rPr dirty="0" err="1"/>
              <a:t>Erkenntnis</a:t>
            </a:r>
            <a:r>
              <a:rPr lang="de-DE" dirty="0"/>
              <a:t> als Stress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 err="1"/>
              <a:t>Wer</a:t>
            </a:r>
            <a:r>
              <a:rPr dirty="0"/>
              <a:t> </a:t>
            </a:r>
            <a:r>
              <a:rPr dirty="0" err="1"/>
              <a:t>weiß</a:t>
            </a:r>
            <a:r>
              <a:rPr dirty="0"/>
              <a:t> was?</a:t>
            </a:r>
          </a:p>
          <a:p>
            <a:pPr marL="0" indent="0">
              <a:buSzTx/>
              <a:buNone/>
            </a:pPr>
            <a:r>
              <a:rPr dirty="0" err="1"/>
              <a:t>Wer</a:t>
            </a:r>
            <a:r>
              <a:rPr dirty="0"/>
              <a:t> </a:t>
            </a:r>
            <a:r>
              <a:rPr dirty="0" err="1"/>
              <a:t>sieht</a:t>
            </a:r>
            <a:r>
              <a:rPr dirty="0"/>
              <a:t> was?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Wissen</a:t>
            </a:r>
            <a:r>
              <a:rPr dirty="0"/>
              <a:t> neutral? </a:t>
            </a:r>
            <a:r>
              <a:rPr dirty="0" err="1"/>
              <a:t>Sachlich</a:t>
            </a:r>
            <a:r>
              <a:rPr dirty="0"/>
              <a:t>?</a:t>
            </a:r>
          </a:p>
        </p:txBody>
      </p:sp>
      <p:pic>
        <p:nvPicPr>
          <p:cNvPr id="143" name="image4.jpeg"/>
          <p:cNvPicPr>
            <a:picLocks noChangeAspect="1"/>
          </p:cNvPicPr>
          <p:nvPr/>
        </p:nvPicPr>
        <p:blipFill>
          <a:blip r:embed="rId2" cstate="print">
            <a:extLst/>
          </a:blip>
          <a:srcRect l="4169"/>
          <a:stretch>
            <a:fillRect/>
          </a:stretch>
        </p:blipFill>
        <p:spPr>
          <a:xfrm rot="16200000">
            <a:off x="3901555" y="1855028"/>
            <a:ext cx="5391807" cy="4203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8116" cy="114300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Wo sitzt das Wissen?</a:t>
            </a:r>
            <a:br>
              <a:rPr lang="de-DE" dirty="0"/>
            </a:br>
            <a:r>
              <a:rPr dirty="0" err="1"/>
              <a:t>Struktur</a:t>
            </a:r>
            <a:r>
              <a:rPr dirty="0"/>
              <a:t> </a:t>
            </a:r>
            <a:r>
              <a:rPr dirty="0" err="1"/>
              <a:t>persönlicher</a:t>
            </a:r>
            <a:r>
              <a:rPr dirty="0"/>
              <a:t> </a:t>
            </a:r>
            <a:r>
              <a:rPr dirty="0" err="1"/>
              <a:t>Inhalte</a:t>
            </a:r>
            <a:r>
              <a:rPr dirty="0"/>
              <a:t> </a:t>
            </a:r>
            <a:r>
              <a:rPr dirty="0" err="1"/>
              <a:t>nach</a:t>
            </a:r>
            <a:r>
              <a:rPr dirty="0"/>
              <a:t> Freud</a:t>
            </a:r>
          </a:p>
        </p:txBody>
      </p:sp>
      <p:sp>
        <p:nvSpPr>
          <p:cNvPr id="146" name="Shape 146"/>
          <p:cNvSpPr/>
          <p:nvPr/>
        </p:nvSpPr>
        <p:spPr>
          <a:xfrm>
            <a:off x="685045" y="2662575"/>
            <a:ext cx="1977893" cy="1484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302644" y="2662575"/>
            <a:ext cx="1977892" cy="1484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371483" y="2662575"/>
            <a:ext cx="1977893" cy="1484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V="1">
            <a:off x="5880839" y="2273219"/>
            <a:ext cx="1" cy="3219544"/>
          </a:xfrm>
          <a:prstGeom prst="line">
            <a:avLst/>
          </a:prstGeom>
          <a:ln w="254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896712" y="2784344"/>
            <a:ext cx="1717498" cy="12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ÜBER-ICH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151" name="Shape 151"/>
          <p:cNvSpPr/>
          <p:nvPr/>
        </p:nvSpPr>
        <p:spPr>
          <a:xfrm>
            <a:off x="3977033" y="2784344"/>
            <a:ext cx="752347" cy="129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ICH</a:t>
            </a:r>
            <a:endParaRPr>
              <a:solidFill>
                <a:srgbClr val="FFFFFF"/>
              </a:solidFill>
            </a:endParaRPr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sp>
        <p:nvSpPr>
          <p:cNvPr id="152" name="Shape 152"/>
          <p:cNvSpPr/>
          <p:nvPr/>
        </p:nvSpPr>
        <p:spPr>
          <a:xfrm>
            <a:off x="7135924" y="2784344"/>
            <a:ext cx="634028" cy="12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ES</a:t>
            </a:r>
            <a:endParaRPr>
              <a:solidFill>
                <a:srgbClr val="FFFFFF"/>
              </a:solidFill>
            </a:endParaRP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153" name="Shape 153"/>
          <p:cNvSpPr/>
          <p:nvPr/>
        </p:nvSpPr>
        <p:spPr>
          <a:xfrm>
            <a:off x="295622" y="4438117"/>
            <a:ext cx="2839284" cy="65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ctr" defTabSz="91440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Werte, </a:t>
            </a:r>
          </a:p>
          <a:p>
            <a:pPr algn="ctr" defTabSz="91440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Regeln, Normen</a:t>
            </a:r>
          </a:p>
        </p:txBody>
      </p:sp>
      <p:sp>
        <p:nvSpPr>
          <p:cNvPr id="154" name="Shape 154"/>
          <p:cNvSpPr/>
          <p:nvPr/>
        </p:nvSpPr>
        <p:spPr>
          <a:xfrm>
            <a:off x="3196809" y="4438117"/>
            <a:ext cx="2225128" cy="65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ctr" defTabSz="91440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Bewusstsein, </a:t>
            </a:r>
          </a:p>
          <a:p>
            <a:pPr algn="ctr" defTabSz="91440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freier Wille</a:t>
            </a:r>
          </a:p>
        </p:txBody>
      </p:sp>
      <p:sp>
        <p:nvSpPr>
          <p:cNvPr id="155" name="Shape 155"/>
          <p:cNvSpPr/>
          <p:nvPr/>
        </p:nvSpPr>
        <p:spPr>
          <a:xfrm>
            <a:off x="6244483" y="4438117"/>
            <a:ext cx="2225129" cy="92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Wünsche, Bedürfnisse, Emotionen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8116" cy="114300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Mangelnde Erkenntnis als Stress</a:t>
            </a:r>
            <a:endParaRPr dirty="0"/>
          </a:p>
        </p:txBody>
      </p:sp>
      <p:sp>
        <p:nvSpPr>
          <p:cNvPr id="158" name="Shape 158"/>
          <p:cNvSpPr/>
          <p:nvPr/>
        </p:nvSpPr>
        <p:spPr>
          <a:xfrm>
            <a:off x="4808506" y="6087343"/>
            <a:ext cx="3916677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G. Fraberger, Ohne Leib, mit Seele, S.37</a:t>
            </a:r>
          </a:p>
          <a:p>
            <a:pPr algn="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 2013: ecowin Verlag</a:t>
            </a:r>
          </a:p>
        </p:txBody>
      </p:sp>
      <p:sp>
        <p:nvSpPr>
          <p:cNvPr id="159" name="Shape 159"/>
          <p:cNvSpPr/>
          <p:nvPr/>
        </p:nvSpPr>
        <p:spPr>
          <a:xfrm>
            <a:off x="3402091" y="1600200"/>
            <a:ext cx="1977892" cy="1484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591999" y="2016624"/>
            <a:ext cx="1628588" cy="61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t>Kern des Menschen,</a:t>
            </a:r>
          </a:p>
          <a:p>
            <a:pPr algn="ctr"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t>Seele, Grund, Sinn, </a:t>
            </a:r>
          </a:p>
          <a:p>
            <a:pPr algn="ctr"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t>Motor, Kontrolleur</a:t>
            </a:r>
          </a:p>
        </p:txBody>
      </p:sp>
      <p:sp>
        <p:nvSpPr>
          <p:cNvPr id="161" name="Shape 161"/>
          <p:cNvSpPr/>
          <p:nvPr/>
        </p:nvSpPr>
        <p:spPr>
          <a:xfrm>
            <a:off x="1596703" y="3626513"/>
            <a:ext cx="1214035" cy="112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648753" y="3641630"/>
            <a:ext cx="1220808" cy="103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ÜBER-ICH</a:t>
            </a:r>
            <a:endParaRPr sz="2400"/>
          </a:p>
        </p:txBody>
      </p:sp>
      <p:sp>
        <p:nvSpPr>
          <p:cNvPr id="163" name="Shape 163"/>
          <p:cNvSpPr/>
          <p:nvPr/>
        </p:nvSpPr>
        <p:spPr>
          <a:xfrm>
            <a:off x="4159711" y="3619718"/>
            <a:ext cx="549147" cy="116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ICH</a:t>
            </a:r>
            <a:endParaRPr>
              <a:solidFill>
                <a:srgbClr val="FFFFFF"/>
              </a:solidFill>
            </a:endParaRPr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sp>
        <p:nvSpPr>
          <p:cNvPr id="164" name="Shape 164"/>
          <p:cNvSpPr/>
          <p:nvPr/>
        </p:nvSpPr>
        <p:spPr>
          <a:xfrm>
            <a:off x="6462071" y="3672863"/>
            <a:ext cx="470268" cy="115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ES</a:t>
            </a:r>
            <a:endParaRPr>
              <a:solidFill>
                <a:srgbClr val="FFFFFF"/>
              </a:solidFill>
            </a:endParaRP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165" name="Shape 165"/>
          <p:cNvSpPr/>
          <p:nvPr/>
        </p:nvSpPr>
        <p:spPr>
          <a:xfrm>
            <a:off x="3799899" y="3626513"/>
            <a:ext cx="1214035" cy="112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044734" y="3619718"/>
            <a:ext cx="1214035" cy="112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5" y="10800"/>
                </a:moveTo>
                <a:cubicBezTo>
                  <a:pt x="475" y="16415"/>
                  <a:pt x="5098" y="20967"/>
                  <a:pt x="10800" y="20967"/>
                </a:cubicBezTo>
                <a:cubicBezTo>
                  <a:pt x="16502" y="20967"/>
                  <a:pt x="21125" y="16415"/>
                  <a:pt x="21125" y="10800"/>
                </a:cubicBezTo>
                <a:cubicBezTo>
                  <a:pt x="21125" y="5185"/>
                  <a:pt x="16502" y="633"/>
                  <a:pt x="10800" y="633"/>
                </a:cubicBezTo>
                <a:cubicBezTo>
                  <a:pt x="5098" y="633"/>
                  <a:pt x="475" y="5185"/>
                  <a:pt x="475" y="10800"/>
                </a:cubicBezTo>
                <a:close/>
              </a:path>
            </a:pathLst>
          </a:custGeom>
          <a:solidFill>
            <a:srgbClr val="80B7D2"/>
          </a:solidFill>
          <a:ln w="127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 flipV="1">
            <a:off x="4416985" y="3084389"/>
            <a:ext cx="1" cy="557240"/>
          </a:xfrm>
          <a:prstGeom prst="line">
            <a:avLst/>
          </a:prstGeom>
          <a:ln w="254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 flipH="1" flipV="1">
            <a:off x="4416984" y="3084388"/>
            <a:ext cx="2224679" cy="535331"/>
          </a:xfrm>
          <a:prstGeom prst="line">
            <a:avLst/>
          </a:prstGeom>
          <a:ln w="254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 flipV="1">
            <a:off x="2206948" y="3084388"/>
            <a:ext cx="2210038" cy="542126"/>
          </a:xfrm>
          <a:prstGeom prst="line">
            <a:avLst/>
          </a:prstGeom>
          <a:ln w="254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346707" y="4915303"/>
            <a:ext cx="1720483" cy="48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Werte, Regeln, Normen</a:t>
            </a:r>
          </a:p>
        </p:txBody>
      </p:sp>
      <p:sp>
        <p:nvSpPr>
          <p:cNvPr id="171" name="Shape 171"/>
          <p:cNvSpPr/>
          <p:nvPr/>
        </p:nvSpPr>
        <p:spPr>
          <a:xfrm>
            <a:off x="3304421" y="4916792"/>
            <a:ext cx="2225128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Bewusstsein, freier Wille</a:t>
            </a:r>
          </a:p>
        </p:txBody>
      </p:sp>
      <p:sp>
        <p:nvSpPr>
          <p:cNvPr id="172" name="Shape 172"/>
          <p:cNvSpPr/>
          <p:nvPr/>
        </p:nvSpPr>
        <p:spPr>
          <a:xfrm>
            <a:off x="5530186" y="4915303"/>
            <a:ext cx="2225129" cy="48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Wünsche, Bedürfnisse, Emotionen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5362250" y="2449919"/>
            <a:ext cx="1" cy="2305237"/>
          </a:xfrm>
          <a:prstGeom prst="line">
            <a:avLst/>
          </a:prstGeom>
          <a:ln w="25400">
            <a:solidFill>
              <a:srgbClr val="80B7D2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8116" cy="1143001"/>
          </a:xfrm>
          <a:prstGeom prst="rect">
            <a:avLst/>
          </a:prstGeom>
        </p:spPr>
        <p:txBody>
          <a:bodyPr/>
          <a:lstStyle/>
          <a:p>
            <a:r>
              <a:t>Was treibt uns an?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Motivation = Energie, sich zu zeigen</a:t>
            </a:r>
          </a:p>
          <a:p>
            <a:endParaRPr/>
          </a:p>
          <a:p>
            <a:r>
              <a:t>Zeigen, egal ob...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schön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hässlich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beliebt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unbeliebt...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Wissensermittlung durch Kommunikation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1232366" y="2766850"/>
            <a:ext cx="8646652" cy="3837918"/>
            <a:chOff x="4114800" y="2027192"/>
            <a:chExt cx="8685403" cy="3266900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4114800" y="2027192"/>
              <a:ext cx="8685403" cy="3266900"/>
              <a:chOff x="1114330" y="1392201"/>
              <a:chExt cx="8685403" cy="3266900"/>
            </a:xfrm>
          </p:grpSpPr>
          <mc:AlternateContent xmlns:mc="http://schemas.openxmlformats.org/markup-compatibility/2006">
            <mc:Choice xmlns:p14="http://schemas.microsoft.com/office/powerpoint/2010/main" xmlns="" Requires="p14">
              <p:contentPart p14:bwMode="auto" r:id="rId2">
                <p14:nvContentPartPr>
                  <p14:cNvPr id="10" name="Freihand 9"/>
                  <p14:cNvContentPartPr/>
                  <p14:nvPr/>
                </p14:nvContentPartPr>
                <p14:xfrm>
                  <a:off x="2629570" y="1804401"/>
                  <a:ext cx="2493720" cy="36360"/>
                </p14:xfrm>
              </p:contentPart>
            </mc:Choice>
            <mc:Fallback>
              <p:pic>
                <p:nvPicPr>
                  <p:cNvPr id="21" name="Freihand 20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613370" y="1788561"/>
                    <a:ext cx="252612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4">
                <p14:nvContentPartPr>
                  <p14:cNvPr id="11" name="Freihand 10"/>
                  <p14:cNvContentPartPr/>
                  <p14:nvPr/>
                </p14:nvContentPartPr>
                <p14:xfrm>
                  <a:off x="1438330" y="2114361"/>
                  <a:ext cx="217080" cy="1199880"/>
                </p14:xfrm>
              </p:contentPart>
            </mc:Choice>
            <mc:Fallback>
              <p:pic>
                <p:nvPicPr>
                  <p:cNvPr id="22" name="Freihand 21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422103" y="2098161"/>
                    <a:ext cx="249534" cy="123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6">
                <p14:nvContentPartPr>
                  <p14:cNvPr id="12" name="Freihand 11"/>
                  <p14:cNvContentPartPr/>
                  <p14:nvPr/>
                </p14:nvContentPartPr>
                <p14:xfrm>
                  <a:off x="1247530" y="1392201"/>
                  <a:ext cx="856440" cy="644400"/>
                </p14:xfrm>
              </p:contentPart>
            </mc:Choice>
            <mc:Fallback>
              <p:pic>
                <p:nvPicPr>
                  <p:cNvPr id="23" name="Freihand 22"/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231690" y="1376010"/>
                    <a:ext cx="888480" cy="676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8">
                <p14:nvContentPartPr>
                  <p14:cNvPr id="13" name="Freihand 12"/>
                  <p14:cNvContentPartPr/>
                  <p14:nvPr/>
                </p14:nvContentPartPr>
                <p14:xfrm>
                  <a:off x="5617930" y="1392561"/>
                  <a:ext cx="1008360" cy="1954080"/>
                </p14:xfrm>
              </p:contentPart>
            </mc:Choice>
            <mc:Fallback>
              <p:pic>
                <p:nvPicPr>
                  <p:cNvPr id="38" name="Freihand 37"/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5601724" y="1376361"/>
                    <a:ext cx="1040772" cy="19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10">
                <p14:nvContentPartPr>
                  <p14:cNvPr id="14" name="Freihand 13"/>
                  <p14:cNvContentPartPr/>
                  <p14:nvPr/>
                </p14:nvContentPartPr>
                <p14:xfrm>
                  <a:off x="1114330" y="1593081"/>
                  <a:ext cx="881640" cy="2016360"/>
                </p14:xfrm>
              </p:contentPart>
            </mc:Choice>
            <mc:Fallback>
              <p:pic>
                <p:nvPicPr>
                  <p:cNvPr id="43" name="Freihand 42"/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1098130" y="1576881"/>
                    <a:ext cx="913680" cy="204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12">
                <p14:nvContentPartPr>
                  <p14:cNvPr id="15" name="Freihand 14"/>
                  <p14:cNvContentPartPr/>
                  <p14:nvPr/>
                </p14:nvContentPartPr>
                <p14:xfrm>
                  <a:off x="2745250" y="2180961"/>
                  <a:ext cx="1721880" cy="1227240"/>
                </p14:xfrm>
              </p:contentPart>
            </mc:Choice>
            <mc:Fallback>
              <p:pic>
                <p:nvPicPr>
                  <p:cNvPr id="52" name="Freihand 51"/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2729050" y="2164761"/>
                    <a:ext cx="1754280" cy="12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14">
                <p14:nvContentPartPr>
                  <p14:cNvPr id="16" name="Freihand 15"/>
                  <p14:cNvContentPartPr/>
                  <p14:nvPr/>
                </p14:nvContentPartPr>
                <p14:xfrm>
                  <a:off x="4764370" y="1576521"/>
                  <a:ext cx="637920" cy="444600"/>
                </p14:xfrm>
              </p:contentPart>
            </mc:Choice>
            <mc:Fallback>
              <p:pic>
                <p:nvPicPr>
                  <p:cNvPr id="53" name="Freihand 52"/>
                  <p:cNvPicPr/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4748170" y="1560334"/>
                    <a:ext cx="670320" cy="476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xmlns="" Requires="p14">
              <p:contentPart p14:bwMode="auto" r:id="rId16">
                <p14:nvContentPartPr>
                  <p14:cNvPr id="17" name="Freihand 16"/>
                  <p14:cNvContentPartPr/>
                  <p14:nvPr/>
                </p14:nvContentPartPr>
                <p14:xfrm>
                  <a:off x="2635330" y="2335761"/>
                  <a:ext cx="1554840" cy="15480"/>
                </p14:xfrm>
              </p:contentPart>
            </mc:Choice>
            <mc:Fallback>
              <p:pic>
                <p:nvPicPr>
                  <p:cNvPr id="54" name="Freihand 53"/>
                  <p:cNvPicPr/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2619130" y="2319929"/>
                    <a:ext cx="1586880" cy="4714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3" name="Textfeld 17"/>
              <p:cNvSpPr txBox="1"/>
              <p:nvPr/>
            </p:nvSpPr>
            <p:spPr>
              <a:xfrm>
                <a:off x="3128610" y="1458335"/>
                <a:ext cx="2321440" cy="26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6" dirty="0"/>
                  <a:t>Emotion</a:t>
                </a:r>
                <a:endParaRPr lang="de-DE" sz="1406" dirty="0"/>
              </a:p>
            </p:txBody>
          </p:sp>
          <p:sp>
            <p:nvSpPr>
              <p:cNvPr id="6" name="Textfeld 18"/>
              <p:cNvSpPr txBox="1"/>
              <p:nvPr/>
            </p:nvSpPr>
            <p:spPr>
              <a:xfrm>
                <a:off x="2790730" y="2010398"/>
                <a:ext cx="3175000" cy="26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6" dirty="0"/>
                  <a:t>Identität </a:t>
                </a:r>
                <a:endParaRPr lang="de-DE" sz="1406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92330" y="2425249"/>
                <a:ext cx="3175000" cy="26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6" dirty="0"/>
                  <a:t>Ziel</a:t>
                </a:r>
                <a:endParaRPr lang="de-DE" sz="1406" dirty="0"/>
              </a:p>
            </p:txBody>
          </p:sp>
          <p:sp>
            <p:nvSpPr>
              <p:cNvPr id="7" name="Textfeld 20"/>
              <p:cNvSpPr txBox="1"/>
              <p:nvPr/>
            </p:nvSpPr>
            <p:spPr>
              <a:xfrm>
                <a:off x="2638330" y="2908641"/>
                <a:ext cx="3175000" cy="26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6" dirty="0"/>
                  <a:t>Seele</a:t>
                </a:r>
                <a:endParaRPr lang="de-DE" sz="1406" dirty="0"/>
              </a:p>
            </p:txBody>
          </p:sp>
          <p:sp>
            <p:nvSpPr>
              <p:cNvPr id="8" name="Textfeld 21"/>
              <p:cNvSpPr txBox="1"/>
              <p:nvPr/>
            </p:nvSpPr>
            <p:spPr>
              <a:xfrm>
                <a:off x="5790773" y="4331839"/>
                <a:ext cx="4008960" cy="32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949" dirty="0" err="1"/>
                  <a:t>Frabergersches</a:t>
                </a:r>
                <a:r>
                  <a:rPr lang="de-AT" sz="949" dirty="0"/>
                  <a:t> Kommunikations-Modell:</a:t>
                </a:r>
              </a:p>
              <a:p>
                <a:r>
                  <a:rPr lang="de-AT" sz="949" dirty="0"/>
                  <a:t>4 Aspekte einer Nachricht </a:t>
                </a:r>
                <a:endParaRPr lang="de-DE" sz="949" dirty="0"/>
              </a:p>
            </p:txBody>
          </p:sp>
        </p:grpSp>
        <mc:AlternateContent xmlns:mc="http://schemas.openxmlformats.org/markup-compatibility/2006">
          <mc:Choice xmlns:p14="http://schemas.microsoft.com/office/powerpoint/2010/main" xmlns="" Requires="p14">
            <p:contentPart p14:bwMode="auto" r:id="rId18">
              <p14:nvContentPartPr>
                <p14:cNvPr id="6" name="Freihand 5"/>
                <p14:cNvContentPartPr/>
                <p14:nvPr/>
              </p14:nvContentPartPr>
              <p14:xfrm rot="10249388">
                <a:off x="5287306" y="2288296"/>
                <a:ext cx="627902" cy="406432"/>
              </p14:xfrm>
            </p:contentPart>
          </mc:Choice>
          <mc:Fallback>
            <p:pic>
              <p:nvPicPr>
                <p:cNvPr id="16" name="Freihand 15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 rot="10249388">
                  <a:off x="5271464" y="2272096"/>
                  <a:ext cx="660305" cy="438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0">
              <p14:nvContentPartPr>
                <p14:cNvPr id="7" name="Freihand 6"/>
                <p14:cNvContentPartPr/>
                <p14:nvPr/>
              </p14:nvContentPartPr>
              <p14:xfrm rot="10085387">
                <a:off x="5423910" y="2831944"/>
                <a:ext cx="412526" cy="343097"/>
              </p14:xfrm>
            </p:contentPart>
          </mc:Choice>
          <mc:Fallback>
            <p:pic>
              <p:nvPicPr>
                <p:cNvPr id="17" name="Freihand 16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 rot="10085387">
                  <a:off x="5407711" y="2815743"/>
                  <a:ext cx="444923" cy="375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2">
              <p14:nvContentPartPr>
                <p14:cNvPr id="8" name="Freihand 7"/>
                <p14:cNvContentPartPr/>
                <p14:nvPr/>
              </p14:nvContentPartPr>
              <p14:xfrm rot="10409498">
                <a:off x="5498691" y="3291660"/>
                <a:ext cx="278947" cy="232718"/>
              </p14:xfrm>
            </p:contentPart>
          </mc:Choice>
          <mc:Fallback>
            <p:pic>
              <p:nvPicPr>
                <p:cNvPr id="18" name="Freihand 17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0409498">
                  <a:off x="5482494" y="3275449"/>
                  <a:ext cx="311341" cy="265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4">
              <p14:nvContentPartPr>
                <p14:cNvPr id="9" name="Freihand 8"/>
                <p14:cNvContentPartPr/>
                <p14:nvPr/>
              </p14:nvContentPartPr>
              <p14:xfrm rot="10254335">
                <a:off x="5580376" y="3820785"/>
                <a:ext cx="155334" cy="237266"/>
              </p14:xfrm>
            </p:contentPart>
          </mc:Choice>
          <mc:Fallback>
            <p:pic>
              <p:nvPicPr>
                <p:cNvPr id="19" name="Freihand 18"/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 rot="10254335">
                  <a:off x="5564195" y="3804583"/>
                  <a:ext cx="187336" cy="26967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xmlns="" val="31201121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 cstate="print">
            <a:alphaModFix/>
          </a:blip>
          <a:srcRect t="4370" b="11255"/>
          <a:stretch/>
        </p:blipFill>
        <p:spPr>
          <a:xfrm>
            <a:off x="0" y="192985"/>
            <a:ext cx="7712765" cy="437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0" y="1629189"/>
            <a:ext cx="9235527" cy="4152900"/>
          </a:xfrm>
          <a:prstGeom prst="rect">
            <a:avLst/>
          </a:prstGeom>
          <a:noFill/>
          <a:ln>
            <a:noFill/>
          </a:ln>
        </p:spPr>
        <p:txBody>
          <a:bodyPr lIns="41900" tIns="41900" rIns="41900" bIns="419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de" sz="5200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Vielen </a:t>
            </a:r>
            <a:r>
              <a:rPr lang="de-DE" sz="5200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de-DE" sz="5200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" sz="5200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Dank.</a:t>
            </a:r>
            <a: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de" sz="5200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-DE" sz="5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Sie wollen diese Folien? dann </a:t>
            </a:r>
            <a:r>
              <a:rPr lang="de" sz="5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bitte Visitenkarte abgeben</a:t>
            </a:r>
          </a:p>
        </p:txBody>
      </p:sp>
    </p:spTree>
    <p:extLst>
      <p:ext uri="{BB962C8B-B14F-4D97-AF65-F5344CB8AC3E}">
        <p14:creationId xmlns:p14="http://schemas.microsoft.com/office/powerpoint/2010/main" xmlns="" val="446957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2132254-3E2A-2E48-826D-1BA1E1E54B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5675" y="1196622"/>
            <a:ext cx="9849675" cy="6566451"/>
          </a:xfrm>
          <a:prstGeom prst="rect">
            <a:avLst/>
          </a:prstGeom>
        </p:spPr>
      </p:pic>
      <p:sp>
        <p:nvSpPr>
          <p:cNvPr id="180" name="Shape 180"/>
          <p:cNvSpPr txBox="1"/>
          <p:nvPr/>
        </p:nvSpPr>
        <p:spPr>
          <a:xfrm>
            <a:off x="5562849" y="1668433"/>
            <a:ext cx="3778865" cy="4103042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" sz="2400" b="1" dirty="0">
                <a:solidFill>
                  <a:schemeClr val="bg1"/>
                </a:solidFill>
              </a:rPr>
              <a:t>Georg Fraberger, 4</a:t>
            </a:r>
            <a:r>
              <a:rPr lang="de-DE" sz="2400" b="1" dirty="0">
                <a:solidFill>
                  <a:schemeClr val="bg1"/>
                </a:solidFill>
              </a:rPr>
              <a:t>4</a:t>
            </a:r>
            <a:endParaRPr lang="de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" sz="2400" b="1" dirty="0">
                <a:solidFill>
                  <a:schemeClr val="bg1"/>
                </a:solidFill>
              </a:rPr>
              <a:t>Psychologe</a:t>
            </a:r>
          </a:p>
          <a:p>
            <a:pPr>
              <a:lnSpc>
                <a:spcPct val="150000"/>
              </a:lnSpc>
            </a:pPr>
            <a:r>
              <a:rPr lang="de" sz="2400" b="1" dirty="0">
                <a:solidFill>
                  <a:schemeClr val="bg1"/>
                </a:solidFill>
              </a:rPr>
              <a:t>Autor</a:t>
            </a:r>
          </a:p>
          <a:p>
            <a:pPr>
              <a:lnSpc>
                <a:spcPct val="150000"/>
              </a:lnSpc>
            </a:pPr>
            <a:r>
              <a:rPr lang="de" sz="2400" b="1" dirty="0">
                <a:solidFill>
                  <a:schemeClr val="bg1"/>
                </a:solidFill>
              </a:rPr>
              <a:t>5 Kinder</a:t>
            </a:r>
          </a:p>
          <a:p>
            <a:pPr>
              <a:lnSpc>
                <a:spcPct val="150000"/>
              </a:lnSpc>
            </a:pPr>
            <a:endParaRPr lang="de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" sz="1800" b="1" dirty="0">
                <a:solidFill>
                  <a:schemeClr val="bg1"/>
                </a:solidFill>
              </a:rPr>
              <a:t>T: +43.6991.0187061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" sz="1800" b="1" dirty="0">
                <a:solidFill>
                  <a:schemeClr val="bg1"/>
                </a:solidFill>
              </a:rPr>
              <a:t>E: </a:t>
            </a:r>
            <a:r>
              <a:rPr lang="de" sz="1800" b="1" dirty="0" err="1">
                <a:solidFill>
                  <a:schemeClr val="bg1"/>
                </a:solidFill>
              </a:rPr>
              <a:t>georg@fraberger.co</a:t>
            </a:r>
            <a:endParaRPr lang="de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" sz="18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www.fraberger.eu</a:t>
            </a:r>
          </a:p>
          <a:p>
            <a:pPr>
              <a:lnSpc>
                <a:spcPct val="150000"/>
              </a:lnSpc>
            </a:pP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260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4B36BED-684C-E542-8186-E11D06F32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3" y="3009198"/>
            <a:ext cx="3897837" cy="3897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A9AC52-8356-4540-9B8C-BD2F718F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CA65DF0E-84BA-BC4F-99B2-142105165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15450"/>
            <a:ext cx="4772056" cy="318588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629CB39-8FB6-C64B-9911-16FFF03794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4030" y="1165394"/>
            <a:ext cx="4269455" cy="56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1796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516" cy="4526086"/>
          </a:xfrm>
          <a:prstGeom prst="rect">
            <a:avLst/>
          </a:prstGeom>
          <a:noFill/>
          <a:ln>
            <a:noFill/>
          </a:ln>
        </p:spPr>
        <p:txBody>
          <a:bodyPr lIns="45703" tIns="45703" rIns="45703" bIns="45703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de-DE" sz="3164" dirty="0"/>
              <a:t>Psychologie kann helfen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de-DE" sz="3164" dirty="0"/>
              <a:t>Denken und Fühlen zu verbinden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de-DE" sz="3164" dirty="0"/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de-DE" sz="3164" dirty="0"/>
              <a:t>In der Medizin sind Hormone die Sprache des Körpers (Gefühle)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sz="2109" dirty="0"/>
          </a:p>
          <a:p>
            <a:pPr marL="0" indent="0" algn="ctr">
              <a:spcBef>
                <a:spcPts val="0"/>
              </a:spcBef>
              <a:buSzPct val="25000"/>
              <a:buNone/>
            </a:pPr>
            <a:endParaRPr sz="2109" dirty="0"/>
          </a:p>
          <a:p>
            <a:pPr marL="0" indent="0" algn="ctr">
              <a:spcBef>
                <a:spcPts val="0"/>
              </a:spcBef>
              <a:buSzPct val="25000"/>
              <a:buNone/>
            </a:pPr>
            <a:endParaRPr sz="2109" dirty="0"/>
          </a:p>
          <a:p>
            <a:pPr marL="0" indent="0" algn="ctr">
              <a:spcBef>
                <a:spcPts val="0"/>
              </a:spcBef>
              <a:buSzPct val="25000"/>
              <a:buNone/>
            </a:pPr>
            <a:endParaRPr sz="2109" dirty="0"/>
          </a:p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de-DE" sz="2109" dirty="0"/>
              <a:t>Problem: Denken gehorcht Logik</a:t>
            </a:r>
          </a:p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de-DE" sz="2109" dirty="0"/>
              <a:t>und Mensch strebt nach Sinn</a:t>
            </a:r>
          </a:p>
          <a:p>
            <a:pPr marL="0" indent="0" algn="ctr">
              <a:spcBef>
                <a:spcPts val="0"/>
              </a:spcBef>
              <a:buSzPct val="25000"/>
              <a:buNone/>
            </a:pPr>
            <a:endParaRPr sz="2109" dirty="0"/>
          </a:p>
          <a:p>
            <a:pPr marL="331503" indent="-331503">
              <a:spcBef>
                <a:spcPts val="0"/>
              </a:spcBef>
              <a:buClr>
                <a:schemeClr val="lt1"/>
              </a:buClr>
              <a:buSzPct val="11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509987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878" y="1868395"/>
            <a:ext cx="8229600" cy="402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Alltag								Krise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100" dirty="0"/>
              <a:t>Vertrautes Umfeld</a:t>
            </a:r>
          </a:p>
          <a:p>
            <a:pPr marL="0" indent="0">
              <a:buNone/>
            </a:pPr>
            <a:r>
              <a:rPr lang="de-DE" sz="2100" dirty="0"/>
              <a:t>Geordnete, gegliederte			Ulrich (1987): belastender in</a:t>
            </a:r>
            <a:br>
              <a:rPr lang="de-DE" sz="2100" dirty="0"/>
            </a:br>
            <a:r>
              <a:rPr lang="de-DE" sz="2100" dirty="0"/>
              <a:t>Ereignisse und Verhalten			Verlauf &amp; Folgen offener</a:t>
            </a:r>
            <a:br>
              <a:rPr lang="de-DE" sz="2100" dirty="0"/>
            </a:br>
            <a:r>
              <a:rPr lang="de-DE" sz="2100" dirty="0"/>
              <a:t>die weitgehend vorher-			Veränderungsprozess</a:t>
            </a:r>
            <a:br>
              <a:rPr lang="de-DE" sz="2100" dirty="0"/>
            </a:br>
            <a:r>
              <a:rPr lang="de-DE" sz="2100" dirty="0"/>
              <a:t>sagbar ablaufen					</a:t>
            </a:r>
          </a:p>
          <a:p>
            <a:pPr marL="0" indent="0">
              <a:buNone/>
            </a:pPr>
            <a:endParaRPr lang="de-DE" sz="2100" dirty="0"/>
          </a:p>
          <a:p>
            <a:pPr marL="0" indent="0">
              <a:buNone/>
            </a:pPr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Gesund</a:t>
            </a:r>
            <a:r>
              <a:rPr lang="de-DE" dirty="0"/>
              <a:t>								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stress/krank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7B2D55E-640E-6941-A5CF-813B8D613211}"/>
              </a:ext>
            </a:extLst>
          </p:cNvPr>
          <p:cNvSpPr txBox="1"/>
          <p:nvPr/>
        </p:nvSpPr>
        <p:spPr>
          <a:xfrm>
            <a:off x="2133600" y="384314"/>
            <a:ext cx="38706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Harmonie vs. Stress</a:t>
            </a:r>
          </a:p>
        </p:txBody>
      </p:sp>
    </p:spTree>
    <p:extLst>
      <p:ext uri="{BB962C8B-B14F-4D97-AF65-F5344CB8AC3E}">
        <p14:creationId xmlns:p14="http://schemas.microsoft.com/office/powerpoint/2010/main" xmlns="" val="29731143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stressig und damit ungesund aus psychologischer Sicht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2336800"/>
            <a:ext cx="8229600" cy="3789400"/>
          </a:xfrm>
        </p:spPr>
        <p:txBody>
          <a:bodyPr/>
          <a:lstStyle/>
          <a:p>
            <a:r>
              <a:rPr lang="de-DE" dirty="0"/>
              <a:t>Ereignisse die eintreffen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Ereignisse die vermisst bleiben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199" y="4835426"/>
            <a:ext cx="740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Trauma </a:t>
            </a:r>
            <a:r>
              <a:rPr lang="mr-IN" sz="2800" dirty="0"/>
              <a:t>–</a:t>
            </a:r>
            <a:r>
              <a:rPr lang="de-DE" sz="2800" dirty="0"/>
              <a:t> Drama </a:t>
            </a:r>
            <a:r>
              <a:rPr lang="mr-IN" sz="2800" dirty="0"/>
              <a:t>–</a:t>
            </a:r>
            <a:r>
              <a:rPr lang="de-DE" sz="2800" dirty="0"/>
              <a:t> Stress – Individualität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9E46BCB-A1C6-B444-B22E-4CBD4A1D8000}"/>
              </a:ext>
            </a:extLst>
          </p:cNvPr>
          <p:cNvSpPr txBox="1"/>
          <p:nvPr/>
        </p:nvSpPr>
        <p:spPr>
          <a:xfrm>
            <a:off x="1338470" y="6506817"/>
            <a:ext cx="28350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Psychotraumatologie, 1988, Springer Verlag</a:t>
            </a:r>
          </a:p>
        </p:txBody>
      </p:sp>
    </p:spTree>
    <p:extLst>
      <p:ext uri="{BB962C8B-B14F-4D97-AF65-F5344CB8AC3E}">
        <p14:creationId xmlns:p14="http://schemas.microsoft.com/office/powerpoint/2010/main" xmlns="" val="88511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472275-200E-8240-A1B4-BC2034F7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 als Stressfaktor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7DF567F-074B-9544-89B5-204C9C12D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Arzt, Bürgermeister, Ehefrau... als Wunsch-</a:t>
            </a:r>
            <a:r>
              <a:rPr lang="de-DE" dirty="0" err="1"/>
              <a:t>Erfüller</a:t>
            </a:r>
            <a:r>
              <a:rPr lang="de-DE" dirty="0"/>
              <a:t> von Beziehung </a:t>
            </a:r>
          </a:p>
          <a:p>
            <a:pPr lvl="1"/>
            <a:r>
              <a:rPr lang="de-DE" dirty="0"/>
              <a:t>Freundschaft</a:t>
            </a:r>
          </a:p>
          <a:p>
            <a:pPr lvl="1"/>
            <a:r>
              <a:rPr lang="de-DE" dirty="0"/>
              <a:t>Liebe</a:t>
            </a:r>
          </a:p>
          <a:p>
            <a:pPr lvl="1"/>
            <a:r>
              <a:rPr lang="de-DE" dirty="0"/>
              <a:t>Arbeit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922865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7C66EA-68F6-3348-8410-3F8595EA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Gedanken reduzieren Stress?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1C22E50-C0F1-3946-8693-809124A34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Qualität einer Beziehung bestimmt das Stress-Niveau nicht die eigenen Fähigkeiten</a:t>
            </a:r>
          </a:p>
          <a:p>
            <a:endParaRPr lang="de-DE" dirty="0"/>
          </a:p>
          <a:p>
            <a:r>
              <a:rPr lang="de-DE" dirty="0"/>
              <a:t>Wozu nett sein?</a:t>
            </a:r>
          </a:p>
          <a:p>
            <a:r>
              <a:rPr lang="de-DE" dirty="0"/>
              <a:t>Wer ist schuld an meinen Gefühlen?</a:t>
            </a:r>
          </a:p>
          <a:p>
            <a:endParaRPr lang="de-DE" dirty="0"/>
          </a:p>
          <a:p>
            <a:r>
              <a:rPr lang="de-DE" dirty="0"/>
              <a:t>Erfolg und Misserfolg sind gleichwertig</a:t>
            </a:r>
          </a:p>
          <a:p>
            <a:r>
              <a:rPr lang="de-DE" dirty="0"/>
              <a:t>Jedes Leben darf lebenswert werden</a:t>
            </a:r>
          </a:p>
        </p:txBody>
      </p:sp>
    </p:spTree>
    <p:extLst>
      <p:ext uri="{BB962C8B-B14F-4D97-AF65-F5344CB8AC3E}">
        <p14:creationId xmlns:p14="http://schemas.microsoft.com/office/powerpoint/2010/main" xmlns="" val="1468053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Shape 199"/>
          <p:cNvGrpSpPr/>
          <p:nvPr/>
        </p:nvGrpSpPr>
        <p:grpSpPr>
          <a:xfrm>
            <a:off x="4760409" y="2018519"/>
            <a:ext cx="4416396" cy="3254812"/>
            <a:chOff x="6628835" y="2600958"/>
            <a:chExt cx="6281096" cy="4629066"/>
          </a:xfrm>
        </p:grpSpPr>
        <p:sp>
          <p:nvSpPr>
            <p:cNvPr id="200" name="Shape 200"/>
            <p:cNvSpPr/>
            <p:nvPr/>
          </p:nvSpPr>
          <p:spPr>
            <a:xfrm>
              <a:off x="8249750" y="3382025"/>
              <a:ext cx="3019200" cy="3171000"/>
            </a:xfrm>
            <a:prstGeom prst="star7">
              <a:avLst>
                <a:gd name="adj" fmla="val 22889"/>
                <a:gd name="hf" fmla="val 102572"/>
                <a:gd name="vf" fmla="val 105210"/>
              </a:avLst>
            </a:prstGeom>
            <a:solidFill>
              <a:srgbClr val="366092">
                <a:alpha val="68630"/>
              </a:srgbClr>
            </a:solidFill>
            <a:ln w="9525" cap="flat" cmpd="sng">
              <a:solidFill>
                <a:srgbClr val="4A7EBB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7008074" y="3437825"/>
              <a:ext cx="22290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Persönlichkeit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9262820" y="2600958"/>
              <a:ext cx="1215554" cy="500472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Lernen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6628835" y="5529849"/>
              <a:ext cx="20262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Konzentration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0681119" y="3437828"/>
              <a:ext cx="1215554" cy="500472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Wissen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7285274" y="6729625"/>
              <a:ext cx="25854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Aufmerksamkeit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0340912" y="6729594"/>
              <a:ext cx="12156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Talent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0883732" y="5529812"/>
              <a:ext cx="20262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Interesse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8543607" y="4852777"/>
              <a:ext cx="24315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lIns="45703" tIns="45703" rIns="45703" bIns="4570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 b="1">
                  <a:solidFill>
                    <a:srgbClr val="F3F3F3"/>
                  </a:solidFill>
                </a:rPr>
                <a:t>ICH</a:t>
              </a: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183745" y="2149958"/>
            <a:ext cx="4209253" cy="2991926"/>
            <a:chOff x="579726" y="3512743"/>
            <a:chExt cx="5986493" cy="4255184"/>
          </a:xfrm>
        </p:grpSpPr>
        <p:sp>
          <p:nvSpPr>
            <p:cNvPr id="210" name="Shape 210"/>
            <p:cNvSpPr/>
            <p:nvPr/>
          </p:nvSpPr>
          <p:spPr>
            <a:xfrm>
              <a:off x="2203328" y="4189700"/>
              <a:ext cx="3126300" cy="2901300"/>
            </a:xfrm>
            <a:prstGeom prst="star7">
              <a:avLst>
                <a:gd name="adj" fmla="val 12083"/>
                <a:gd name="hf" fmla="val 102572"/>
                <a:gd name="vf" fmla="val 105210"/>
              </a:avLst>
            </a:prstGeom>
            <a:solidFill>
              <a:srgbClr val="366092">
                <a:alpha val="68630"/>
              </a:srgbClr>
            </a:solidFill>
            <a:ln w="9525" cap="flat" cmpd="sng">
              <a:solidFill>
                <a:srgbClr val="366092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126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910651" y="4238062"/>
              <a:ext cx="2100448" cy="461757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Persönlichkeit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3011231" y="3512743"/>
              <a:ext cx="1425848" cy="461757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Lernen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79726" y="6267932"/>
              <a:ext cx="21003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Konzentration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4617183" y="4238062"/>
              <a:ext cx="1302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Wissen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668174" y="7306225"/>
              <a:ext cx="258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Aufmerksamkeit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4157830" y="7306227"/>
              <a:ext cx="969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Talent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4950120" y="6323494"/>
              <a:ext cx="16160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FF0000"/>
                </a:buClr>
                <a:buSzPct val="25000"/>
              </a:pPr>
              <a:r>
                <a:rPr lang="de-DE" sz="1687"/>
                <a:t>Interesse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797031" y="5485722"/>
              <a:ext cx="19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lIns="32133" tIns="32133" rIns="32133" bIns="32133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de-DE" sz="1687" b="1">
                  <a:solidFill>
                    <a:srgbClr val="F3F3F3"/>
                  </a:solidFill>
                </a:rPr>
                <a:t>ICH</a:t>
              </a:r>
            </a:p>
          </p:txBody>
        </p:sp>
      </p:grp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1" y="274638"/>
            <a:ext cx="7298016" cy="1143070"/>
          </a:xfrm>
          <a:prstGeom prst="rect">
            <a:avLst/>
          </a:prstGeom>
          <a:noFill/>
          <a:ln>
            <a:noFill/>
          </a:ln>
        </p:spPr>
        <p:txBody>
          <a:bodyPr lIns="45703" tIns="45703" rIns="45703" bIns="45703" anchor="ctr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de-DE" sz="3164" b="0" dirty="0"/>
              <a:t>Was messen &amp; bewerten wir? </a:t>
            </a:r>
          </a:p>
        </p:txBody>
      </p:sp>
    </p:spTree>
    <p:extLst>
      <p:ext uri="{BB962C8B-B14F-4D97-AF65-F5344CB8AC3E}">
        <p14:creationId xmlns:p14="http://schemas.microsoft.com/office/powerpoint/2010/main" xmlns="" val="380189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Bildschirmpräsentation (4:3)</PresentationFormat>
  <Paragraphs>142</Paragraphs>
  <Slides>19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Von der Scham zur Menschlichkeit</vt:lpstr>
      <vt:lpstr>Folie 2</vt:lpstr>
      <vt:lpstr>Folie 3</vt:lpstr>
      <vt:lpstr>Folie 4</vt:lpstr>
      <vt:lpstr>Folie 5</vt:lpstr>
      <vt:lpstr>stressig und damit ungesund aus psychologischer Sicht</vt:lpstr>
      <vt:lpstr>Beziehung als Stressfaktor</vt:lpstr>
      <vt:lpstr>Welche Gedanken reduzieren Stress?</vt:lpstr>
      <vt:lpstr>Was messen &amp; bewerten wir? </vt:lpstr>
      <vt:lpstr>Folie 10</vt:lpstr>
      <vt:lpstr>Folie 11</vt:lpstr>
      <vt:lpstr>Was ist Trauerarbeit?</vt:lpstr>
      <vt:lpstr>Folie 13</vt:lpstr>
      <vt:lpstr>Was ist der Mensch?</vt:lpstr>
      <vt:lpstr>Wo sitzt das Wissen? Struktur persönlicher Inhalte nach Freud</vt:lpstr>
      <vt:lpstr>Mangelnde Erkenntnis als Stress</vt:lpstr>
      <vt:lpstr>Was treibt uns an?</vt:lpstr>
      <vt:lpstr>Wissensermittlung durch Kommunikation</vt:lpstr>
      <vt:lpstr>Vielen  Dank.    Sie wollen diese Folien? dann bitte Visitenkarte abgeben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Trotz Stress gesund bleiben – was hält psychisch gesund?</dc:title>
  <dc:creator>Anita Steiner</dc:creator>
  <cp:lastModifiedBy>Anita Steiner</cp:lastModifiedBy>
  <cp:revision>38</cp:revision>
  <dcterms:modified xsi:type="dcterms:W3CDTF">2018-10-08T14:09:43Z</dcterms:modified>
</cp:coreProperties>
</file>